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3.jpg" ContentType="image/png"/>
  <Override PartName="/ppt/media/image14.jpg" ContentType="image/png"/>
  <Override PartName="/ppt/media/image15.jpg" ContentType="image/png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82" r:id="rId7"/>
    <p:sldId id="263" r:id="rId8"/>
    <p:sldId id="262" r:id="rId9"/>
    <p:sldId id="264" r:id="rId10"/>
    <p:sldId id="266" r:id="rId11"/>
    <p:sldId id="284" r:id="rId12"/>
    <p:sldId id="285" r:id="rId13"/>
    <p:sldId id="268" r:id="rId14"/>
    <p:sldId id="269" r:id="rId15"/>
    <p:sldId id="270" r:id="rId16"/>
    <p:sldId id="286" r:id="rId17"/>
    <p:sldId id="272" r:id="rId18"/>
    <p:sldId id="277" r:id="rId19"/>
    <p:sldId id="273" r:id="rId20"/>
    <p:sldId id="275" r:id="rId21"/>
    <p:sldId id="276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75A928"/>
    <a:srgbClr val="D6264F"/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99CEF-5611-49E2-B960-522B2C939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38DE7-FCA7-43CC-8F1E-4E38AC25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65EAF4-766C-42D7-956D-24DD67E3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0118A-3CDA-4D59-9771-26EDDE74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A07A1C-7EAE-43BD-B0CF-F424B422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61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9AC0B-2147-467A-82A9-2B0E6249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CE3880-8A71-4740-999E-36E3D21F9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87F01A-2003-4A60-A07B-64C32541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351566-F224-4076-ACCD-45F9B230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7BF617-C960-4FC2-8B4B-FDBDF238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10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2BCFFF-71E4-4897-8B9F-36352F142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19F090-356A-442D-A9A1-4F8D50B89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346392-362A-45EC-BBC1-EEF508D5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AB52B1-0DD0-423B-BA15-A414B931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DF4396-9E52-41D5-A6F5-ED95AD4F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82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6A55B-C13E-42A0-A8F1-D4777F1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884684-DCF4-4CC2-8AB9-20270C08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2C954-1482-4CF0-AC1F-167DE6B3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092713-EE35-4162-A844-08E995E3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861824-3CDA-4F67-A7B6-F2A26CD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36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18A98-CF7E-4D9E-B4A3-342DB962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3F5B7-2273-4CD0-BB75-F26A1FCF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CEA3AA-448A-4503-9718-5E2DBC49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8341B9-64BF-4BFB-B781-47F44AA5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F380DF-A381-48EC-8E3F-04EC697B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3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CD0D9-5DA3-44E5-AC86-5B7EC5D6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B4C65-7BC5-4CBC-AF05-2A3E784CC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D4C09B-2896-4D7C-940E-351AE1C24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BFFC9B-9928-47DB-B2B7-D6449CF1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0C0C52-9E93-424C-B24D-FB9328D8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9962BB-96D9-4D3A-9515-9DF6F8FC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60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DF4E6-55DD-4F99-80E9-A47AB59B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9C67F2-D386-44CB-8910-F40CE081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4C9FB4-6505-4279-9BC6-57D36A06A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84268D-E956-4DBC-862D-E8379061B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B57CA-8338-400C-B1D6-358A550BA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26A2DB-72E1-4FBA-992C-06778F07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5C151F-93C6-4F5D-BC56-89440FAB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ED7500-0376-40B5-8A68-C9E0FBF1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95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E0F8A-1E81-4476-881B-457628D4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62F769-5BF2-4D59-A044-6A711A36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D6BF2D-92F2-433E-AB34-85FACCA7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FB6C41-2C47-43ED-8B42-6022C22B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0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5C95AED-4A29-458F-9923-85DD5F79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1A8BDC-E740-4C04-9EAF-D791C731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67E763-3387-4977-BD79-9E7F49A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9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AB054-76C1-4364-BE86-493144B0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BF6A33-E1E3-479C-9DF5-A7A3B921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DFECC5-5CF1-49AD-892D-8F6C3FF1E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C8FE8A-4BF1-4507-A4D5-6BEA67C5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0F441A-D3F3-45F8-869B-6255B090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861B9-FC9C-4A93-B52F-F54DCE45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7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A1BDE-BF35-4393-8017-0075CD07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8C5610-F7F8-4A88-B1EF-BB889190A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150FCC-56C9-4E6A-BD0C-B4616FE22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E8E3D2-206F-4D42-883F-E0CE1B01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5B4AEB-163C-45C0-B6C9-487CD185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59FE60-24B1-45A2-9788-7D334E8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40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DB03D4F-3515-4AC3-AB89-7B13FD5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BA1128-0C51-4230-99AD-88C34678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BC565B-8F8E-4E56-BC8A-5A0977A6D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4CE2A-EE5C-412C-B282-7F4F9275BE3B}" type="datetimeFigureOut">
              <a:rPr lang="es-ES" smtClean="0"/>
              <a:t>21/06/2018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970C3-A26F-4092-9DA9-9C941BFAF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AEBC35-176A-4E69-9E9D-AEC43449C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8D1C-EC3F-43F6-B2C0-DB3CC6789B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91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30F2EA-B7DA-4DE9-BA33-D79E37170F4C}"/>
              </a:ext>
            </a:extLst>
          </p:cNvPr>
          <p:cNvSpPr txBox="1">
            <a:spLocks/>
          </p:cNvSpPr>
          <p:nvPr/>
        </p:nvSpPr>
        <p:spPr>
          <a:xfrm>
            <a:off x="0" y="1504659"/>
            <a:ext cx="12192000" cy="2486465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bg1"/>
                </a:solidFill>
                <a:latin typeface="Century" panose="02040604050505020304" pitchFamily="18" charset="0"/>
              </a:rPr>
              <a:t>Trabajo de Fin de Grado</a:t>
            </a:r>
            <a:br>
              <a:rPr lang="es-ES" sz="4800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s-E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Sistema de Control Visual de Equipos con Raspberry Pi</a:t>
            </a:r>
            <a:endParaRPr lang="es-ES" sz="50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C98084C-55DE-4CB1-8B1A-F58E9D3D5D69}"/>
              </a:ext>
            </a:extLst>
          </p:cNvPr>
          <p:cNvSpPr txBox="1">
            <a:spLocks/>
          </p:cNvSpPr>
          <p:nvPr/>
        </p:nvSpPr>
        <p:spPr>
          <a:xfrm>
            <a:off x="2426970" y="4110108"/>
            <a:ext cx="7338060" cy="2593147"/>
          </a:xfrm>
          <a:prstGeom prst="rect">
            <a:avLst/>
          </a:prstGeom>
          <a:noFill/>
          <a:ln w="31750">
            <a:noFill/>
          </a:ln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bg1"/>
                </a:solidFill>
                <a:latin typeface="Century" panose="02040604050505020304" pitchFamily="18" charset="0"/>
              </a:rPr>
              <a:t>Alumna: </a:t>
            </a:r>
            <a:r>
              <a:rPr lang="es-ES" sz="2800" dirty="0">
                <a:solidFill>
                  <a:schemeClr val="bg1"/>
                </a:solidFill>
                <a:latin typeface="Century" panose="02040604050505020304" pitchFamily="18" charset="0"/>
              </a:rPr>
              <a:t>Esther Casero Rodríguez</a:t>
            </a:r>
          </a:p>
          <a:p>
            <a:r>
              <a:rPr lang="es-ES" sz="2000" dirty="0">
                <a:solidFill>
                  <a:schemeClr val="bg1"/>
                </a:solidFill>
                <a:latin typeface="Century" panose="02040604050505020304" pitchFamily="18" charset="0"/>
              </a:rPr>
              <a:t>Director:</a:t>
            </a:r>
            <a:r>
              <a:rPr lang="es-ES" sz="3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Century" panose="02040604050505020304" pitchFamily="18" charset="0"/>
              </a:rPr>
              <a:t>Francisco Moya Fernández</a:t>
            </a:r>
          </a:p>
          <a:p>
            <a:endParaRPr lang="es-E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Century" panose="02040604050505020304" pitchFamily="18" charset="0"/>
              </a:rPr>
              <a:t>Ingeniería Electrónica Industrial y Automática</a:t>
            </a:r>
          </a:p>
          <a:p>
            <a:r>
              <a:rPr lang="es-ES" sz="2400" dirty="0">
                <a:solidFill>
                  <a:schemeClr val="bg1"/>
                </a:solidFill>
                <a:latin typeface="Century" panose="02040604050505020304" pitchFamily="18" charset="0"/>
              </a:rPr>
              <a:t>Curso 2017/2018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9C39983-716E-4AAC-8C90-AF4A1A40F3C4}"/>
              </a:ext>
            </a:extLst>
          </p:cNvPr>
          <p:cNvCxnSpPr>
            <a:cxnSpLocks/>
          </p:cNvCxnSpPr>
          <p:nvPr/>
        </p:nvCxnSpPr>
        <p:spPr>
          <a:xfrm>
            <a:off x="649356" y="2495377"/>
            <a:ext cx="10893287" cy="0"/>
          </a:xfrm>
          <a:prstGeom prst="line">
            <a:avLst/>
          </a:prstGeom>
          <a:ln w="28575">
            <a:solidFill>
              <a:srgbClr val="D626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5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(sabe_capture.cpp y calibration.cpp)</a:t>
            </a:r>
          </a:p>
        </p:txBody>
      </p:sp>
      <p:pic>
        <p:nvPicPr>
          <p:cNvPr id="1026" name="Picture 2" descr="Resultado de imagen de opencv">
            <a:extLst>
              <a:ext uri="{FF2B5EF4-FFF2-40B4-BE49-F238E27FC236}">
                <a16:creationId xmlns:a16="http://schemas.microsoft.com/office/drawing/2014/main" id="{A1C3BAA9-983C-4A9D-B204-70AA2F6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91" y="3182540"/>
            <a:ext cx="1941862" cy="23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2A2850-1588-4395-90B8-D5DA090D0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10" y="3092918"/>
            <a:ext cx="3387953" cy="2540965"/>
          </a:xfrm>
          <a:prstGeom prst="rect">
            <a:avLst/>
          </a:prstGeom>
        </p:spPr>
      </p:pic>
      <p:pic>
        <p:nvPicPr>
          <p:cNvPr id="1028" name="Picture 4" descr="Resultado de imagen de distorsion radial">
            <a:extLst>
              <a:ext uri="{FF2B5EF4-FFF2-40B4-BE49-F238E27FC236}">
                <a16:creationId xmlns:a16="http://schemas.microsoft.com/office/drawing/2014/main" id="{1B0286D7-8DCE-465A-8411-9F017D7E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70" y="2578671"/>
            <a:ext cx="1941863" cy="19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distorsion radial">
            <a:extLst>
              <a:ext uri="{FF2B5EF4-FFF2-40B4-BE49-F238E27FC236}">
                <a16:creationId xmlns:a16="http://schemas.microsoft.com/office/drawing/2014/main" id="{97CCF98B-84C5-4E39-B4D8-68A8FCA8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70" y="4642130"/>
            <a:ext cx="1941864" cy="1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8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B01BB74-E535-4EA3-9497-F674927A519A}"/>
              </a:ext>
            </a:extLst>
          </p:cNvPr>
          <p:cNvSpPr/>
          <p:nvPr/>
        </p:nvSpPr>
        <p:spPr>
          <a:xfrm>
            <a:off x="2042884" y="3891747"/>
            <a:ext cx="3297742" cy="18862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(save_capture.cpp y calibration.cpp)</a:t>
            </a:r>
          </a:p>
        </p:txBody>
      </p:sp>
      <p:grpSp>
        <p:nvGrpSpPr>
          <p:cNvPr id="16" name="Shape 363">
            <a:extLst>
              <a:ext uri="{FF2B5EF4-FFF2-40B4-BE49-F238E27FC236}">
                <a16:creationId xmlns:a16="http://schemas.microsoft.com/office/drawing/2014/main" id="{5D1A4502-0134-47E9-AC75-159AE0E6B085}"/>
              </a:ext>
            </a:extLst>
          </p:cNvPr>
          <p:cNvGrpSpPr/>
          <p:nvPr/>
        </p:nvGrpSpPr>
        <p:grpSpPr>
          <a:xfrm>
            <a:off x="2175829" y="4111439"/>
            <a:ext cx="469647" cy="394610"/>
            <a:chOff x="1929775" y="320925"/>
            <a:chExt cx="423800" cy="372650"/>
          </a:xfrm>
        </p:grpSpPr>
        <p:sp>
          <p:nvSpPr>
            <p:cNvPr id="18" name="Shape 364">
              <a:extLst>
                <a:ext uri="{FF2B5EF4-FFF2-40B4-BE49-F238E27FC236}">
                  <a16:creationId xmlns:a16="http://schemas.microsoft.com/office/drawing/2014/main" id="{7E455290-03B0-4359-AC66-9F935E30F4A9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65">
              <a:extLst>
                <a:ext uri="{FF2B5EF4-FFF2-40B4-BE49-F238E27FC236}">
                  <a16:creationId xmlns:a16="http://schemas.microsoft.com/office/drawing/2014/main" id="{642BE74F-799B-4912-B162-B9B87E629A40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66">
              <a:extLst>
                <a:ext uri="{FF2B5EF4-FFF2-40B4-BE49-F238E27FC236}">
                  <a16:creationId xmlns:a16="http://schemas.microsoft.com/office/drawing/2014/main" id="{CC41FFED-1B76-45F7-9AAB-597895AA448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67">
              <a:extLst>
                <a:ext uri="{FF2B5EF4-FFF2-40B4-BE49-F238E27FC236}">
                  <a16:creationId xmlns:a16="http://schemas.microsoft.com/office/drawing/2014/main" id="{AF153A40-7BAE-47FF-97E4-7BF7C895C7A2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68">
              <a:extLst>
                <a:ext uri="{FF2B5EF4-FFF2-40B4-BE49-F238E27FC236}">
                  <a16:creationId xmlns:a16="http://schemas.microsoft.com/office/drawing/2014/main" id="{8286BF3E-2681-432E-BBDA-44D1EFC40CD7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Shape 363">
            <a:extLst>
              <a:ext uri="{FF2B5EF4-FFF2-40B4-BE49-F238E27FC236}">
                <a16:creationId xmlns:a16="http://schemas.microsoft.com/office/drawing/2014/main" id="{B333637B-2454-4585-B59A-8FEF7E8DFF5D}"/>
              </a:ext>
            </a:extLst>
          </p:cNvPr>
          <p:cNvGrpSpPr/>
          <p:nvPr/>
        </p:nvGrpSpPr>
        <p:grpSpPr>
          <a:xfrm>
            <a:off x="2820826" y="4120141"/>
            <a:ext cx="469647" cy="394610"/>
            <a:chOff x="1929775" y="320925"/>
            <a:chExt cx="423800" cy="372650"/>
          </a:xfrm>
        </p:grpSpPr>
        <p:sp>
          <p:nvSpPr>
            <p:cNvPr id="25" name="Shape 364">
              <a:extLst>
                <a:ext uri="{FF2B5EF4-FFF2-40B4-BE49-F238E27FC236}">
                  <a16:creationId xmlns:a16="http://schemas.microsoft.com/office/drawing/2014/main" id="{0FC950DF-1D8A-4276-922D-6B8589E21BDE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365">
              <a:extLst>
                <a:ext uri="{FF2B5EF4-FFF2-40B4-BE49-F238E27FC236}">
                  <a16:creationId xmlns:a16="http://schemas.microsoft.com/office/drawing/2014/main" id="{A03B1284-240A-4941-B409-CD7DB70B795C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366">
              <a:extLst>
                <a:ext uri="{FF2B5EF4-FFF2-40B4-BE49-F238E27FC236}">
                  <a16:creationId xmlns:a16="http://schemas.microsoft.com/office/drawing/2014/main" id="{9A2F4328-9E19-4D97-83E4-4B285DCF9AD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367">
              <a:extLst>
                <a:ext uri="{FF2B5EF4-FFF2-40B4-BE49-F238E27FC236}">
                  <a16:creationId xmlns:a16="http://schemas.microsoft.com/office/drawing/2014/main" id="{38E32DE8-F1BF-47B5-A2DE-333B507C6177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368">
              <a:extLst>
                <a:ext uri="{FF2B5EF4-FFF2-40B4-BE49-F238E27FC236}">
                  <a16:creationId xmlns:a16="http://schemas.microsoft.com/office/drawing/2014/main" id="{9C681D1C-BF7E-4E81-B97C-A402C4C9FFC0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63">
            <a:extLst>
              <a:ext uri="{FF2B5EF4-FFF2-40B4-BE49-F238E27FC236}">
                <a16:creationId xmlns:a16="http://schemas.microsoft.com/office/drawing/2014/main" id="{8A4F197E-012A-42A1-9DF8-CEAAEFA716F8}"/>
              </a:ext>
            </a:extLst>
          </p:cNvPr>
          <p:cNvGrpSpPr/>
          <p:nvPr/>
        </p:nvGrpSpPr>
        <p:grpSpPr>
          <a:xfrm>
            <a:off x="3464889" y="4113359"/>
            <a:ext cx="469647" cy="394610"/>
            <a:chOff x="1929775" y="320925"/>
            <a:chExt cx="423800" cy="372650"/>
          </a:xfrm>
        </p:grpSpPr>
        <p:sp>
          <p:nvSpPr>
            <p:cNvPr id="31" name="Shape 364">
              <a:extLst>
                <a:ext uri="{FF2B5EF4-FFF2-40B4-BE49-F238E27FC236}">
                  <a16:creationId xmlns:a16="http://schemas.microsoft.com/office/drawing/2014/main" id="{FA869E96-3D82-425A-A0F5-E8C263572AB8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65">
              <a:extLst>
                <a:ext uri="{FF2B5EF4-FFF2-40B4-BE49-F238E27FC236}">
                  <a16:creationId xmlns:a16="http://schemas.microsoft.com/office/drawing/2014/main" id="{5C526D1F-FE9F-4F9E-AB71-B5E9312EB2BB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66">
              <a:extLst>
                <a:ext uri="{FF2B5EF4-FFF2-40B4-BE49-F238E27FC236}">
                  <a16:creationId xmlns:a16="http://schemas.microsoft.com/office/drawing/2014/main" id="{8286794F-EA38-4556-94BF-2517F58C2681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67">
              <a:extLst>
                <a:ext uri="{FF2B5EF4-FFF2-40B4-BE49-F238E27FC236}">
                  <a16:creationId xmlns:a16="http://schemas.microsoft.com/office/drawing/2014/main" id="{C9930135-0442-458A-A95C-48DD57BB556D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68">
              <a:extLst>
                <a:ext uri="{FF2B5EF4-FFF2-40B4-BE49-F238E27FC236}">
                  <a16:creationId xmlns:a16="http://schemas.microsoft.com/office/drawing/2014/main" id="{4E37BFA8-22E1-41A6-B917-6670DAF39BF1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Shape 363">
            <a:extLst>
              <a:ext uri="{FF2B5EF4-FFF2-40B4-BE49-F238E27FC236}">
                <a16:creationId xmlns:a16="http://schemas.microsoft.com/office/drawing/2014/main" id="{886E057A-01BA-4EE0-8C65-BBA2AA085A5A}"/>
              </a:ext>
            </a:extLst>
          </p:cNvPr>
          <p:cNvGrpSpPr/>
          <p:nvPr/>
        </p:nvGrpSpPr>
        <p:grpSpPr>
          <a:xfrm>
            <a:off x="4109406" y="4113948"/>
            <a:ext cx="469647" cy="394610"/>
            <a:chOff x="1929775" y="320925"/>
            <a:chExt cx="423800" cy="372650"/>
          </a:xfrm>
        </p:grpSpPr>
        <p:sp>
          <p:nvSpPr>
            <p:cNvPr id="37" name="Shape 364">
              <a:extLst>
                <a:ext uri="{FF2B5EF4-FFF2-40B4-BE49-F238E27FC236}">
                  <a16:creationId xmlns:a16="http://schemas.microsoft.com/office/drawing/2014/main" id="{14E47407-534C-4001-A75F-8D281C11E546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65">
              <a:extLst>
                <a:ext uri="{FF2B5EF4-FFF2-40B4-BE49-F238E27FC236}">
                  <a16:creationId xmlns:a16="http://schemas.microsoft.com/office/drawing/2014/main" id="{A33B4606-7E29-4DF1-B45E-0FAA73EC8489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66">
              <a:extLst>
                <a:ext uri="{FF2B5EF4-FFF2-40B4-BE49-F238E27FC236}">
                  <a16:creationId xmlns:a16="http://schemas.microsoft.com/office/drawing/2014/main" id="{0253CDD8-7139-4560-A02B-B1D38D92B089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367">
              <a:extLst>
                <a:ext uri="{FF2B5EF4-FFF2-40B4-BE49-F238E27FC236}">
                  <a16:creationId xmlns:a16="http://schemas.microsoft.com/office/drawing/2014/main" id="{036E2439-4E58-4B0D-838A-40B06C3363F9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368">
              <a:extLst>
                <a:ext uri="{FF2B5EF4-FFF2-40B4-BE49-F238E27FC236}">
                  <a16:creationId xmlns:a16="http://schemas.microsoft.com/office/drawing/2014/main" id="{FEA2AF85-27EC-4701-8C7E-08E5AD71E62F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Shape 363">
            <a:extLst>
              <a:ext uri="{FF2B5EF4-FFF2-40B4-BE49-F238E27FC236}">
                <a16:creationId xmlns:a16="http://schemas.microsoft.com/office/drawing/2014/main" id="{768EDD38-FA32-4F34-AD44-63701B532B07}"/>
              </a:ext>
            </a:extLst>
          </p:cNvPr>
          <p:cNvGrpSpPr/>
          <p:nvPr/>
        </p:nvGrpSpPr>
        <p:grpSpPr>
          <a:xfrm>
            <a:off x="4753469" y="4116848"/>
            <a:ext cx="469647" cy="394610"/>
            <a:chOff x="1929775" y="320925"/>
            <a:chExt cx="423800" cy="372650"/>
          </a:xfrm>
        </p:grpSpPr>
        <p:sp>
          <p:nvSpPr>
            <p:cNvPr id="43" name="Shape 364">
              <a:extLst>
                <a:ext uri="{FF2B5EF4-FFF2-40B4-BE49-F238E27FC236}">
                  <a16:creationId xmlns:a16="http://schemas.microsoft.com/office/drawing/2014/main" id="{26091AD0-F106-4604-950A-D7718AA6765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365">
              <a:extLst>
                <a:ext uri="{FF2B5EF4-FFF2-40B4-BE49-F238E27FC236}">
                  <a16:creationId xmlns:a16="http://schemas.microsoft.com/office/drawing/2014/main" id="{BC9D4B58-98DA-4C20-A239-34A8B23506DB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66">
              <a:extLst>
                <a:ext uri="{FF2B5EF4-FFF2-40B4-BE49-F238E27FC236}">
                  <a16:creationId xmlns:a16="http://schemas.microsoft.com/office/drawing/2014/main" id="{56AC76A0-6557-46D5-8F55-A2269EE246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67">
              <a:extLst>
                <a:ext uri="{FF2B5EF4-FFF2-40B4-BE49-F238E27FC236}">
                  <a16:creationId xmlns:a16="http://schemas.microsoft.com/office/drawing/2014/main" id="{6E05F2AC-887D-4BCB-83D5-B9E108A0D33C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368">
              <a:extLst>
                <a:ext uri="{FF2B5EF4-FFF2-40B4-BE49-F238E27FC236}">
                  <a16:creationId xmlns:a16="http://schemas.microsoft.com/office/drawing/2014/main" id="{B540C102-B673-4F5F-B38D-A38E16C7F96C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Shape 363">
            <a:extLst>
              <a:ext uri="{FF2B5EF4-FFF2-40B4-BE49-F238E27FC236}">
                <a16:creationId xmlns:a16="http://schemas.microsoft.com/office/drawing/2014/main" id="{2FA368FC-FFB4-491C-84DB-0DF399889D65}"/>
              </a:ext>
            </a:extLst>
          </p:cNvPr>
          <p:cNvGrpSpPr/>
          <p:nvPr/>
        </p:nvGrpSpPr>
        <p:grpSpPr>
          <a:xfrm>
            <a:off x="2175829" y="4654460"/>
            <a:ext cx="469647" cy="394610"/>
            <a:chOff x="1929775" y="320925"/>
            <a:chExt cx="423800" cy="372650"/>
          </a:xfrm>
        </p:grpSpPr>
        <p:sp>
          <p:nvSpPr>
            <p:cNvPr id="49" name="Shape 364">
              <a:extLst>
                <a:ext uri="{FF2B5EF4-FFF2-40B4-BE49-F238E27FC236}">
                  <a16:creationId xmlns:a16="http://schemas.microsoft.com/office/drawing/2014/main" id="{A746C328-73B1-41BB-A5B0-B38C19729D8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65">
              <a:extLst>
                <a:ext uri="{FF2B5EF4-FFF2-40B4-BE49-F238E27FC236}">
                  <a16:creationId xmlns:a16="http://schemas.microsoft.com/office/drawing/2014/main" id="{0A7C4190-CAC9-4E58-854A-48F95B422B66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66">
              <a:extLst>
                <a:ext uri="{FF2B5EF4-FFF2-40B4-BE49-F238E27FC236}">
                  <a16:creationId xmlns:a16="http://schemas.microsoft.com/office/drawing/2014/main" id="{0D8CEAA9-6125-431A-A11C-E0EE12DBD43C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67">
              <a:extLst>
                <a:ext uri="{FF2B5EF4-FFF2-40B4-BE49-F238E27FC236}">
                  <a16:creationId xmlns:a16="http://schemas.microsoft.com/office/drawing/2014/main" id="{F161D32C-E4FF-4E4B-BB97-747C108A211A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68">
              <a:extLst>
                <a:ext uri="{FF2B5EF4-FFF2-40B4-BE49-F238E27FC236}">
                  <a16:creationId xmlns:a16="http://schemas.microsoft.com/office/drawing/2014/main" id="{6EC2444E-66EA-4CCF-BCDB-165E95B12BF6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Shape 363">
            <a:extLst>
              <a:ext uri="{FF2B5EF4-FFF2-40B4-BE49-F238E27FC236}">
                <a16:creationId xmlns:a16="http://schemas.microsoft.com/office/drawing/2014/main" id="{AB958716-9BDA-4625-90FD-DE67A8141C3E}"/>
              </a:ext>
            </a:extLst>
          </p:cNvPr>
          <p:cNvGrpSpPr/>
          <p:nvPr/>
        </p:nvGrpSpPr>
        <p:grpSpPr>
          <a:xfrm>
            <a:off x="2825102" y="4654459"/>
            <a:ext cx="469647" cy="394610"/>
            <a:chOff x="1929775" y="320925"/>
            <a:chExt cx="423800" cy="372650"/>
          </a:xfrm>
        </p:grpSpPr>
        <p:sp>
          <p:nvSpPr>
            <p:cNvPr id="55" name="Shape 364">
              <a:extLst>
                <a:ext uri="{FF2B5EF4-FFF2-40B4-BE49-F238E27FC236}">
                  <a16:creationId xmlns:a16="http://schemas.microsoft.com/office/drawing/2014/main" id="{FF17ED2B-FE67-438D-8D92-30880053AA0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65">
              <a:extLst>
                <a:ext uri="{FF2B5EF4-FFF2-40B4-BE49-F238E27FC236}">
                  <a16:creationId xmlns:a16="http://schemas.microsoft.com/office/drawing/2014/main" id="{BEE1E1C9-B1B7-4C50-9806-54437CE06876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Shape 366">
              <a:extLst>
                <a:ext uri="{FF2B5EF4-FFF2-40B4-BE49-F238E27FC236}">
                  <a16:creationId xmlns:a16="http://schemas.microsoft.com/office/drawing/2014/main" id="{EC5BBFBC-E5F7-453B-A20B-151CC18C0F34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367">
              <a:extLst>
                <a:ext uri="{FF2B5EF4-FFF2-40B4-BE49-F238E27FC236}">
                  <a16:creationId xmlns:a16="http://schemas.microsoft.com/office/drawing/2014/main" id="{41B8D83D-8094-4E4F-81B7-70CBBD915C5C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368">
              <a:extLst>
                <a:ext uri="{FF2B5EF4-FFF2-40B4-BE49-F238E27FC236}">
                  <a16:creationId xmlns:a16="http://schemas.microsoft.com/office/drawing/2014/main" id="{5B20CD09-75A2-470C-B21C-AA73312C568E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Shape 363">
            <a:extLst>
              <a:ext uri="{FF2B5EF4-FFF2-40B4-BE49-F238E27FC236}">
                <a16:creationId xmlns:a16="http://schemas.microsoft.com/office/drawing/2014/main" id="{7E2C6957-2569-4888-87E5-394C297BC6F2}"/>
              </a:ext>
            </a:extLst>
          </p:cNvPr>
          <p:cNvGrpSpPr/>
          <p:nvPr/>
        </p:nvGrpSpPr>
        <p:grpSpPr>
          <a:xfrm>
            <a:off x="3460129" y="4654459"/>
            <a:ext cx="469647" cy="394610"/>
            <a:chOff x="1929775" y="320925"/>
            <a:chExt cx="423800" cy="372650"/>
          </a:xfrm>
        </p:grpSpPr>
        <p:sp>
          <p:nvSpPr>
            <p:cNvPr id="61" name="Shape 364">
              <a:extLst>
                <a:ext uri="{FF2B5EF4-FFF2-40B4-BE49-F238E27FC236}">
                  <a16:creationId xmlns:a16="http://schemas.microsoft.com/office/drawing/2014/main" id="{969F387C-7823-435A-A303-4C710616FF8F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365">
              <a:extLst>
                <a:ext uri="{FF2B5EF4-FFF2-40B4-BE49-F238E27FC236}">
                  <a16:creationId xmlns:a16="http://schemas.microsoft.com/office/drawing/2014/main" id="{6E48C762-8058-4CC0-A029-A5B869F0B601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66">
              <a:extLst>
                <a:ext uri="{FF2B5EF4-FFF2-40B4-BE49-F238E27FC236}">
                  <a16:creationId xmlns:a16="http://schemas.microsoft.com/office/drawing/2014/main" id="{9F23AD1E-133D-4FE0-9C94-6FB04D879B0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67">
              <a:extLst>
                <a:ext uri="{FF2B5EF4-FFF2-40B4-BE49-F238E27FC236}">
                  <a16:creationId xmlns:a16="http://schemas.microsoft.com/office/drawing/2014/main" id="{D31FD08F-D3B6-47E9-986C-8841BF482A83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368">
              <a:extLst>
                <a:ext uri="{FF2B5EF4-FFF2-40B4-BE49-F238E27FC236}">
                  <a16:creationId xmlns:a16="http://schemas.microsoft.com/office/drawing/2014/main" id="{AA7B2E4A-CECB-4D20-A66B-A6919493A45C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Shape 363">
            <a:extLst>
              <a:ext uri="{FF2B5EF4-FFF2-40B4-BE49-F238E27FC236}">
                <a16:creationId xmlns:a16="http://schemas.microsoft.com/office/drawing/2014/main" id="{6B364710-2929-490F-B102-98EF4871AB0C}"/>
              </a:ext>
            </a:extLst>
          </p:cNvPr>
          <p:cNvGrpSpPr/>
          <p:nvPr/>
        </p:nvGrpSpPr>
        <p:grpSpPr>
          <a:xfrm>
            <a:off x="4109406" y="4654459"/>
            <a:ext cx="469647" cy="394610"/>
            <a:chOff x="1929775" y="320925"/>
            <a:chExt cx="423800" cy="372650"/>
          </a:xfrm>
        </p:grpSpPr>
        <p:sp>
          <p:nvSpPr>
            <p:cNvPr id="67" name="Shape 364">
              <a:extLst>
                <a:ext uri="{FF2B5EF4-FFF2-40B4-BE49-F238E27FC236}">
                  <a16:creationId xmlns:a16="http://schemas.microsoft.com/office/drawing/2014/main" id="{3DDD29F6-A497-4CB5-A563-D688A2E3B238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65">
              <a:extLst>
                <a:ext uri="{FF2B5EF4-FFF2-40B4-BE49-F238E27FC236}">
                  <a16:creationId xmlns:a16="http://schemas.microsoft.com/office/drawing/2014/main" id="{0A0C9D87-2324-4717-A40E-557EBCE43560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366">
              <a:extLst>
                <a:ext uri="{FF2B5EF4-FFF2-40B4-BE49-F238E27FC236}">
                  <a16:creationId xmlns:a16="http://schemas.microsoft.com/office/drawing/2014/main" id="{51385891-9C76-4A86-85A7-0F33FD8CD1D2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367">
              <a:extLst>
                <a:ext uri="{FF2B5EF4-FFF2-40B4-BE49-F238E27FC236}">
                  <a16:creationId xmlns:a16="http://schemas.microsoft.com/office/drawing/2014/main" id="{248E2B0C-2265-406C-AB32-EA570E4B27AA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68">
              <a:extLst>
                <a:ext uri="{FF2B5EF4-FFF2-40B4-BE49-F238E27FC236}">
                  <a16:creationId xmlns:a16="http://schemas.microsoft.com/office/drawing/2014/main" id="{EE00C80C-A1EA-459B-A6F8-072BE3E33373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Shape 363">
            <a:extLst>
              <a:ext uri="{FF2B5EF4-FFF2-40B4-BE49-F238E27FC236}">
                <a16:creationId xmlns:a16="http://schemas.microsoft.com/office/drawing/2014/main" id="{0772E979-171F-4404-8AB8-67470A9AFA8D}"/>
              </a:ext>
            </a:extLst>
          </p:cNvPr>
          <p:cNvGrpSpPr/>
          <p:nvPr/>
        </p:nvGrpSpPr>
        <p:grpSpPr>
          <a:xfrm>
            <a:off x="4756960" y="4682479"/>
            <a:ext cx="469647" cy="394610"/>
            <a:chOff x="1929775" y="320925"/>
            <a:chExt cx="423800" cy="372650"/>
          </a:xfrm>
        </p:grpSpPr>
        <p:sp>
          <p:nvSpPr>
            <p:cNvPr id="73" name="Shape 364">
              <a:extLst>
                <a:ext uri="{FF2B5EF4-FFF2-40B4-BE49-F238E27FC236}">
                  <a16:creationId xmlns:a16="http://schemas.microsoft.com/office/drawing/2014/main" id="{4C7979A0-B8F8-4833-95A0-95CB1B338814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365">
              <a:extLst>
                <a:ext uri="{FF2B5EF4-FFF2-40B4-BE49-F238E27FC236}">
                  <a16:creationId xmlns:a16="http://schemas.microsoft.com/office/drawing/2014/main" id="{384B4C82-A327-41A1-81BD-BD722648C0AF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366">
              <a:extLst>
                <a:ext uri="{FF2B5EF4-FFF2-40B4-BE49-F238E27FC236}">
                  <a16:creationId xmlns:a16="http://schemas.microsoft.com/office/drawing/2014/main" id="{2599F5E6-5A09-4AF8-B9D9-933BFE7C801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367">
              <a:extLst>
                <a:ext uri="{FF2B5EF4-FFF2-40B4-BE49-F238E27FC236}">
                  <a16:creationId xmlns:a16="http://schemas.microsoft.com/office/drawing/2014/main" id="{26184DF0-FA69-44A3-8B67-B6D12709C7D4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368">
              <a:extLst>
                <a:ext uri="{FF2B5EF4-FFF2-40B4-BE49-F238E27FC236}">
                  <a16:creationId xmlns:a16="http://schemas.microsoft.com/office/drawing/2014/main" id="{40F9DD79-3DB7-4FAD-8597-AAD4F4E74379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Shape 363">
            <a:extLst>
              <a:ext uri="{FF2B5EF4-FFF2-40B4-BE49-F238E27FC236}">
                <a16:creationId xmlns:a16="http://schemas.microsoft.com/office/drawing/2014/main" id="{CE140FB6-F2E4-4D62-8261-975016CCB2FA}"/>
              </a:ext>
            </a:extLst>
          </p:cNvPr>
          <p:cNvGrpSpPr/>
          <p:nvPr/>
        </p:nvGrpSpPr>
        <p:grpSpPr>
          <a:xfrm>
            <a:off x="2175829" y="5205000"/>
            <a:ext cx="469647" cy="394610"/>
            <a:chOff x="1929775" y="320925"/>
            <a:chExt cx="423800" cy="372650"/>
          </a:xfrm>
        </p:grpSpPr>
        <p:sp>
          <p:nvSpPr>
            <p:cNvPr id="79" name="Shape 364">
              <a:extLst>
                <a:ext uri="{FF2B5EF4-FFF2-40B4-BE49-F238E27FC236}">
                  <a16:creationId xmlns:a16="http://schemas.microsoft.com/office/drawing/2014/main" id="{E8F2F5BB-6DCE-4D0B-81ED-DA866EF1A038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65">
              <a:extLst>
                <a:ext uri="{FF2B5EF4-FFF2-40B4-BE49-F238E27FC236}">
                  <a16:creationId xmlns:a16="http://schemas.microsoft.com/office/drawing/2014/main" id="{A9FF32CF-ED95-42EF-AADD-15E9FCFA0532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366">
              <a:extLst>
                <a:ext uri="{FF2B5EF4-FFF2-40B4-BE49-F238E27FC236}">
                  <a16:creationId xmlns:a16="http://schemas.microsoft.com/office/drawing/2014/main" id="{8EB368A8-BBA2-4D78-A8F8-4D903C4C87E6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367">
              <a:extLst>
                <a:ext uri="{FF2B5EF4-FFF2-40B4-BE49-F238E27FC236}">
                  <a16:creationId xmlns:a16="http://schemas.microsoft.com/office/drawing/2014/main" id="{3D3B2D57-DDBE-4B47-AE7B-BFBFCB0EDF03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68">
              <a:extLst>
                <a:ext uri="{FF2B5EF4-FFF2-40B4-BE49-F238E27FC236}">
                  <a16:creationId xmlns:a16="http://schemas.microsoft.com/office/drawing/2014/main" id="{C997DF79-F420-4911-8B70-0359CD271652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Shape 363">
            <a:extLst>
              <a:ext uri="{FF2B5EF4-FFF2-40B4-BE49-F238E27FC236}">
                <a16:creationId xmlns:a16="http://schemas.microsoft.com/office/drawing/2014/main" id="{5362B67F-0F03-4B8D-8052-3CA4102EAFE2}"/>
              </a:ext>
            </a:extLst>
          </p:cNvPr>
          <p:cNvGrpSpPr/>
          <p:nvPr/>
        </p:nvGrpSpPr>
        <p:grpSpPr>
          <a:xfrm>
            <a:off x="2820826" y="5215468"/>
            <a:ext cx="469647" cy="394610"/>
            <a:chOff x="1929775" y="320925"/>
            <a:chExt cx="423800" cy="372650"/>
          </a:xfrm>
        </p:grpSpPr>
        <p:sp>
          <p:nvSpPr>
            <p:cNvPr id="85" name="Shape 364">
              <a:extLst>
                <a:ext uri="{FF2B5EF4-FFF2-40B4-BE49-F238E27FC236}">
                  <a16:creationId xmlns:a16="http://schemas.microsoft.com/office/drawing/2014/main" id="{95B60EE0-EC1F-475C-B974-59FA63277F66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65">
              <a:extLst>
                <a:ext uri="{FF2B5EF4-FFF2-40B4-BE49-F238E27FC236}">
                  <a16:creationId xmlns:a16="http://schemas.microsoft.com/office/drawing/2014/main" id="{4085E8A3-04EA-437A-B637-DD5A102A9662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366">
              <a:extLst>
                <a:ext uri="{FF2B5EF4-FFF2-40B4-BE49-F238E27FC236}">
                  <a16:creationId xmlns:a16="http://schemas.microsoft.com/office/drawing/2014/main" id="{0C803AF0-F550-438D-BF06-CB61F4ABCEEC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367">
              <a:extLst>
                <a:ext uri="{FF2B5EF4-FFF2-40B4-BE49-F238E27FC236}">
                  <a16:creationId xmlns:a16="http://schemas.microsoft.com/office/drawing/2014/main" id="{7FFE1D8A-6139-4533-8A09-3C8E9F536117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68">
              <a:extLst>
                <a:ext uri="{FF2B5EF4-FFF2-40B4-BE49-F238E27FC236}">
                  <a16:creationId xmlns:a16="http://schemas.microsoft.com/office/drawing/2014/main" id="{419650DE-77EE-4FA0-BDC2-7038BB36369F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Shape 363">
            <a:extLst>
              <a:ext uri="{FF2B5EF4-FFF2-40B4-BE49-F238E27FC236}">
                <a16:creationId xmlns:a16="http://schemas.microsoft.com/office/drawing/2014/main" id="{5F3856D6-B277-4023-AF69-B89A91E59536}"/>
              </a:ext>
            </a:extLst>
          </p:cNvPr>
          <p:cNvGrpSpPr/>
          <p:nvPr/>
        </p:nvGrpSpPr>
        <p:grpSpPr>
          <a:xfrm>
            <a:off x="3450784" y="5218977"/>
            <a:ext cx="469647" cy="394610"/>
            <a:chOff x="1929775" y="320925"/>
            <a:chExt cx="423800" cy="372650"/>
          </a:xfrm>
        </p:grpSpPr>
        <p:sp>
          <p:nvSpPr>
            <p:cNvPr id="91" name="Shape 364">
              <a:extLst>
                <a:ext uri="{FF2B5EF4-FFF2-40B4-BE49-F238E27FC236}">
                  <a16:creationId xmlns:a16="http://schemas.microsoft.com/office/drawing/2014/main" id="{7E583509-2148-4EE8-8478-FA2036FF2844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65">
              <a:extLst>
                <a:ext uri="{FF2B5EF4-FFF2-40B4-BE49-F238E27FC236}">
                  <a16:creationId xmlns:a16="http://schemas.microsoft.com/office/drawing/2014/main" id="{0B875809-6F8A-4EAC-9EB9-9CD55F1E8051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66">
              <a:extLst>
                <a:ext uri="{FF2B5EF4-FFF2-40B4-BE49-F238E27FC236}">
                  <a16:creationId xmlns:a16="http://schemas.microsoft.com/office/drawing/2014/main" id="{1592C66C-359A-4632-B873-88D7A85F0D68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67">
              <a:extLst>
                <a:ext uri="{FF2B5EF4-FFF2-40B4-BE49-F238E27FC236}">
                  <a16:creationId xmlns:a16="http://schemas.microsoft.com/office/drawing/2014/main" id="{610D61FB-CB61-41E1-AEA6-0AE697FB5A2A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368">
              <a:extLst>
                <a:ext uri="{FF2B5EF4-FFF2-40B4-BE49-F238E27FC236}">
                  <a16:creationId xmlns:a16="http://schemas.microsoft.com/office/drawing/2014/main" id="{D2B3DADA-563A-44FC-8149-CE0D915370C8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Shape 363">
            <a:extLst>
              <a:ext uri="{FF2B5EF4-FFF2-40B4-BE49-F238E27FC236}">
                <a16:creationId xmlns:a16="http://schemas.microsoft.com/office/drawing/2014/main" id="{3E5EF6B4-0E70-4C1D-ADD3-AC9E9522AB9B}"/>
              </a:ext>
            </a:extLst>
          </p:cNvPr>
          <p:cNvGrpSpPr/>
          <p:nvPr/>
        </p:nvGrpSpPr>
        <p:grpSpPr>
          <a:xfrm>
            <a:off x="4109406" y="5215467"/>
            <a:ext cx="469647" cy="394610"/>
            <a:chOff x="1929775" y="320925"/>
            <a:chExt cx="423800" cy="372650"/>
          </a:xfrm>
        </p:grpSpPr>
        <p:sp>
          <p:nvSpPr>
            <p:cNvPr id="97" name="Shape 364">
              <a:extLst>
                <a:ext uri="{FF2B5EF4-FFF2-40B4-BE49-F238E27FC236}">
                  <a16:creationId xmlns:a16="http://schemas.microsoft.com/office/drawing/2014/main" id="{B84EB069-72F5-43FC-9E20-15CC7780E02D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365">
              <a:extLst>
                <a:ext uri="{FF2B5EF4-FFF2-40B4-BE49-F238E27FC236}">
                  <a16:creationId xmlns:a16="http://schemas.microsoft.com/office/drawing/2014/main" id="{BF032412-8CF3-45F9-92F0-A1BBD6527299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366">
              <a:extLst>
                <a:ext uri="{FF2B5EF4-FFF2-40B4-BE49-F238E27FC236}">
                  <a16:creationId xmlns:a16="http://schemas.microsoft.com/office/drawing/2014/main" id="{FD3EC710-5326-4798-AFEF-0AA8049A369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67">
              <a:extLst>
                <a:ext uri="{FF2B5EF4-FFF2-40B4-BE49-F238E27FC236}">
                  <a16:creationId xmlns:a16="http://schemas.microsoft.com/office/drawing/2014/main" id="{FD01686F-EF4A-4AE2-9BE8-CBE92531F00D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68">
              <a:extLst>
                <a:ext uri="{FF2B5EF4-FFF2-40B4-BE49-F238E27FC236}">
                  <a16:creationId xmlns:a16="http://schemas.microsoft.com/office/drawing/2014/main" id="{E6B4B1F9-0F91-4AB6-A8DA-A68D43685A07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386E36-B954-464C-B166-8F2D41E2411B}"/>
              </a:ext>
            </a:extLst>
          </p:cNvPr>
          <p:cNvSpPr/>
          <p:nvPr/>
        </p:nvSpPr>
        <p:spPr>
          <a:xfrm>
            <a:off x="2652950" y="2596922"/>
            <a:ext cx="206581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ES" i="1" dirty="0">
                <a:latin typeface="Century" panose="02040604050505020304" pitchFamily="18" charset="0"/>
              </a:rPr>
              <a:t>save_capture.cpp </a:t>
            </a:r>
            <a:endParaRPr lang="es-ES" dirty="0"/>
          </a:p>
        </p:txBody>
      </p: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AC591B9C-590F-4874-84F6-D5681E0947B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685855" y="2966254"/>
            <a:ext cx="0" cy="196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4B807E34-B9F4-4D00-BBCB-4D2C27003D06}"/>
              </a:ext>
            </a:extLst>
          </p:cNvPr>
          <p:cNvSpPr/>
          <p:nvPr/>
        </p:nvSpPr>
        <p:spPr>
          <a:xfrm>
            <a:off x="3086679" y="3162300"/>
            <a:ext cx="1207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err="1">
                <a:latin typeface="Century" panose="02040604050505020304" pitchFamily="18" charset="0"/>
              </a:rPr>
              <a:t>imwrite</a:t>
            </a:r>
            <a:r>
              <a:rPr lang="es-ES" i="1" dirty="0">
                <a:latin typeface="Century" panose="02040604050505020304" pitchFamily="18" charset="0"/>
              </a:rPr>
              <a:t>() </a:t>
            </a:r>
            <a:endParaRPr lang="es-ES" dirty="0"/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CB5A68C9-9EFA-4FF0-BC0B-4026B8379EF5}"/>
              </a:ext>
            </a:extLst>
          </p:cNvPr>
          <p:cNvCxnSpPr>
            <a:cxnSpLocks/>
            <a:stCxn id="113" idx="2"/>
            <a:endCxn id="3" idx="0"/>
          </p:cNvCxnSpPr>
          <p:nvPr/>
        </p:nvCxnSpPr>
        <p:spPr>
          <a:xfrm>
            <a:off x="3690511" y="3531632"/>
            <a:ext cx="1244" cy="360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9C77029B-C485-4723-9D3B-4B53F72BE1D7}"/>
              </a:ext>
            </a:extLst>
          </p:cNvPr>
          <p:cNvSpPr/>
          <p:nvPr/>
        </p:nvSpPr>
        <p:spPr>
          <a:xfrm>
            <a:off x="3120922" y="5989766"/>
            <a:ext cx="1141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err="1">
                <a:latin typeface="Century" panose="02040604050505020304" pitchFamily="18" charset="0"/>
              </a:rPr>
              <a:t>imread</a:t>
            </a:r>
            <a:r>
              <a:rPr lang="es-ES" i="1" dirty="0">
                <a:latin typeface="Century" panose="02040604050505020304" pitchFamily="18" charset="0"/>
              </a:rPr>
              <a:t>() </a:t>
            </a:r>
            <a:endParaRPr lang="es-ES" dirty="0"/>
          </a:p>
        </p:txBody>
      </p: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8AAE3C4A-3E3B-46F6-B043-CF89539C1600}"/>
              </a:ext>
            </a:extLst>
          </p:cNvPr>
          <p:cNvCxnSpPr>
            <a:cxnSpLocks/>
            <a:stCxn id="119" idx="0"/>
            <a:endCxn id="3" idx="2"/>
          </p:cNvCxnSpPr>
          <p:nvPr/>
        </p:nvCxnSpPr>
        <p:spPr>
          <a:xfrm flipV="1">
            <a:off x="3691755" y="5777948"/>
            <a:ext cx="0" cy="211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C34EAD40-10D9-4F35-8E68-BC31A58538FF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4262587" y="6174432"/>
            <a:ext cx="4223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857C9165-8DBD-4B5B-9A5C-8102EAFA25B0}"/>
              </a:ext>
            </a:extLst>
          </p:cNvPr>
          <p:cNvSpPr/>
          <p:nvPr/>
        </p:nvSpPr>
        <p:spPr>
          <a:xfrm>
            <a:off x="4705145" y="5978456"/>
            <a:ext cx="17583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ES" i="1" dirty="0">
                <a:latin typeface="Century" panose="02040604050505020304" pitchFamily="18" charset="0"/>
              </a:rPr>
              <a:t>calibration.cpp </a:t>
            </a:r>
            <a:endParaRPr lang="es-ES" dirty="0"/>
          </a:p>
        </p:txBody>
      </p: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1E8196FA-41A9-429C-A11A-50090186EC79}"/>
              </a:ext>
            </a:extLst>
          </p:cNvPr>
          <p:cNvCxnSpPr>
            <a:cxnSpLocks/>
          </p:cNvCxnSpPr>
          <p:nvPr/>
        </p:nvCxnSpPr>
        <p:spPr>
          <a:xfrm>
            <a:off x="6463474" y="6159256"/>
            <a:ext cx="4223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A9B75F13-1F07-48ED-9AB8-3920B71DAAE6}"/>
              </a:ext>
            </a:extLst>
          </p:cNvPr>
          <p:cNvSpPr/>
          <p:nvPr/>
        </p:nvSpPr>
        <p:spPr>
          <a:xfrm>
            <a:off x="6885863" y="5471358"/>
            <a:ext cx="2497467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i="1" dirty="0" err="1">
                <a:latin typeface="Century" panose="02040604050505020304" pitchFamily="18" charset="0"/>
              </a:rPr>
              <a:t>MiCam.yml</a:t>
            </a:r>
            <a:endParaRPr lang="es-ES" i="1" dirty="0">
              <a:latin typeface="Century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Matriz de la cámara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Coeficientes de distorsión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RMS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Vector de rotación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200" i="1" dirty="0">
                <a:latin typeface="Century" panose="02040604050505020304" pitchFamily="18" charset="0"/>
              </a:rPr>
              <a:t>Vector de traslación </a:t>
            </a:r>
            <a:endParaRPr lang="es-ES" sz="1200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AE693CE4-D2B9-49FE-8DAB-0B2F29BCECE2}"/>
              </a:ext>
            </a:extLst>
          </p:cNvPr>
          <p:cNvSpPr/>
          <p:nvPr/>
        </p:nvSpPr>
        <p:spPr>
          <a:xfrm>
            <a:off x="5992002" y="2376232"/>
            <a:ext cx="5747363" cy="3077766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for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(;;){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cam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&gt;&gt;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img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namedWindow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("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image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",WINDOW_AUTOSIZE);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imshow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("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image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",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img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waitKey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(30) == 13){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Saveimgs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&lt;&lt;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direccion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&lt;&lt;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nimgs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&lt;&lt; ".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jpg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";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SaveImage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=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imwrite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Saveimgs.str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().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c_str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(),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img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			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compression_params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Saveimgs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=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::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stringstream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nimgs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++;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	[…]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nimgs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== 14){break;}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	}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  <a:p>
            <a:r>
              <a:rPr lang="es-ES" sz="11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3870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(save_capture.cpp y calibration.cpp)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7D900D21-99C8-4FE5-9F4B-D3F07BA36CBC}"/>
              </a:ext>
            </a:extLst>
          </p:cNvPr>
          <p:cNvSpPr/>
          <p:nvPr/>
        </p:nvSpPr>
        <p:spPr>
          <a:xfrm>
            <a:off x="2134185" y="2439244"/>
            <a:ext cx="9380612" cy="4247317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main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(){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cv::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patternsize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= cv::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(9,6);</a:t>
            </a: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	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std::string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direccion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 = "//home//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esther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//Desktop//VKMS//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Calibracion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//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Calibracion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";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calcChessboardCorners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(patternsize,23,corners3D);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nn-NO" sz="1400" dirty="0">
                <a:solidFill>
                  <a:schemeClr val="bg1"/>
                </a:solidFill>
                <a:latin typeface="Century" panose="02040604050505020304" pitchFamily="18" charset="0"/>
              </a:rPr>
              <a:t>	for (int  i = 0; i &lt; 14; i++){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&lt;&lt;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direccion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&lt;&lt; i &lt;&lt; ".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jpg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";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imread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imgs.str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().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c_str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());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cvtColor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imgGray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COLOR_BGR2GRAY);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=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::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stringstream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found =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findChessboardCorners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(imgGray,patternsize,corners2D,</a:t>
            </a:r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 […]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found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drawChessboardCorners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img,patternsize,Mat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(corners2D),found);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coord2D.push_back(corners2D);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coord3D.push_back(corners3D);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 </a:t>
            </a:r>
          </a:p>
        </p:txBody>
      </p:sp>
    </p:spTree>
    <p:extLst>
      <p:ext uri="{BB962C8B-B14F-4D97-AF65-F5344CB8AC3E}">
        <p14:creationId xmlns:p14="http://schemas.microsoft.com/office/powerpoint/2010/main" val="16414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(sabe_capture.cpp y calibration.cpp)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2CED823-2459-4A25-B91B-12936173E591}"/>
              </a:ext>
            </a:extLst>
          </p:cNvPr>
          <p:cNvSpPr/>
          <p:nvPr/>
        </p:nvSpPr>
        <p:spPr>
          <a:xfrm>
            <a:off x="2158393" y="2685466"/>
            <a:ext cx="9340856" cy="3754874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cvDestroyWindow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("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image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");</a:t>
            </a:r>
          </a:p>
          <a:p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	Mat </a:t>
            </a:r>
            <a:r>
              <a:rPr lang="fr-F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cameraMatrix</a:t>
            </a: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 = Mat::</a:t>
            </a:r>
            <a:r>
              <a:rPr lang="fr-F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(3, 3, CV_64F);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Mat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distCoeffs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= Mat::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zeros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(8, 1, CV_64F);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::vector&lt;Mat&gt;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rvecs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::vector&lt;Mat&gt;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tvecs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double rms =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calibrateCamera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(coord3D, coord2D,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img.size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(),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cameraMatrix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distCoeffs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rvecs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tvecs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,</a:t>
            </a:r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 […]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		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saveparams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("//home//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esther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//Desktop//VKMS//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Calibracion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//MiCam.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yml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",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cameraMatrix,distCoeffs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,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rvecs,tvecs,rms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getchar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return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05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Corrección de la distorsión radial de la cámara (sabe_capture.cpp y calibration.cpp)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9E490C-92A3-447A-AED2-888B380B6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54" y="4551912"/>
            <a:ext cx="2596361" cy="20828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1E2D603-C4F7-40E4-972F-3B92D64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00" y="4562903"/>
            <a:ext cx="2596361" cy="206086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07ED2D-CD0C-4C61-9F65-F30AC662C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6" y="4551912"/>
            <a:ext cx="2596360" cy="20713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745DFEF-B52F-49ED-BD1D-D67B02CBC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81" y="2482560"/>
            <a:ext cx="2596361" cy="194727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704046-5492-4599-B4E2-F21B9E067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11" y="2539431"/>
            <a:ext cx="2596361" cy="194727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05DC3FD-87D5-416A-A176-E0FADBB4F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41" y="2539431"/>
            <a:ext cx="2596363" cy="19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2.2.4 Obtención de los eventos oculares (eye_detect.cpp)</a:t>
            </a:r>
          </a:p>
        </p:txBody>
      </p:sp>
      <p:pic>
        <p:nvPicPr>
          <p:cNvPr id="12" name="Picture 2" descr="Imagen relacionada">
            <a:extLst>
              <a:ext uri="{FF2B5EF4-FFF2-40B4-BE49-F238E27FC236}">
                <a16:creationId xmlns:a16="http://schemas.microsoft.com/office/drawing/2014/main" id="{8C817E22-9D97-41AF-980F-526AD029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54" y="2979932"/>
            <a:ext cx="28956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984C476-5A9D-4D96-A047-976B9645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21" y="2733408"/>
            <a:ext cx="3314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2.2.4 Obtención de los eventos oculares (eye_detect.cpp)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A30AAC8-1097-46A7-875C-7C21AD14BC2D}"/>
              </a:ext>
            </a:extLst>
          </p:cNvPr>
          <p:cNvCxnSpPr/>
          <p:nvPr/>
        </p:nvCxnSpPr>
        <p:spPr>
          <a:xfrm>
            <a:off x="9555333" y="3051213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B9C3616-C276-4F38-B4C8-D8424142F16A}"/>
              </a:ext>
            </a:extLst>
          </p:cNvPr>
          <p:cNvCxnSpPr/>
          <p:nvPr/>
        </p:nvCxnSpPr>
        <p:spPr>
          <a:xfrm flipV="1">
            <a:off x="9526123" y="3114713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92E9E21-AE55-461C-90DE-DF2C7E9EB4BF}"/>
              </a:ext>
            </a:extLst>
          </p:cNvPr>
          <p:cNvCxnSpPr/>
          <p:nvPr/>
        </p:nvCxnSpPr>
        <p:spPr>
          <a:xfrm flipH="1" flipV="1">
            <a:off x="9272758" y="2467013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ángulo: una sola esquina cortada 17">
            <a:extLst>
              <a:ext uri="{FF2B5EF4-FFF2-40B4-BE49-F238E27FC236}">
                <a16:creationId xmlns:a16="http://schemas.microsoft.com/office/drawing/2014/main" id="{D2560267-5AA3-4ED2-85F9-63C005BEE547}"/>
              </a:ext>
            </a:extLst>
          </p:cNvPr>
          <p:cNvSpPr/>
          <p:nvPr/>
        </p:nvSpPr>
        <p:spPr>
          <a:xfrm>
            <a:off x="10118578" y="2685453"/>
            <a:ext cx="1838960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rapecio 18">
            <a:extLst>
              <a:ext uri="{FF2B5EF4-FFF2-40B4-BE49-F238E27FC236}">
                <a16:creationId xmlns:a16="http://schemas.microsoft.com/office/drawing/2014/main" id="{1E4730F8-4D65-4250-BD6D-1B285BA227D2}"/>
              </a:ext>
            </a:extLst>
          </p:cNvPr>
          <p:cNvSpPr/>
          <p:nvPr/>
        </p:nvSpPr>
        <p:spPr>
          <a:xfrm>
            <a:off x="8085308" y="227524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Lágrima 20">
            <a:extLst>
              <a:ext uri="{FF2B5EF4-FFF2-40B4-BE49-F238E27FC236}">
                <a16:creationId xmlns:a16="http://schemas.microsoft.com/office/drawing/2014/main" id="{9CC5DCB8-9619-41C4-8FE1-FCCF3DEB9197}"/>
              </a:ext>
            </a:extLst>
          </p:cNvPr>
          <p:cNvSpPr/>
          <p:nvPr/>
        </p:nvSpPr>
        <p:spPr>
          <a:xfrm>
            <a:off x="7621123" y="2887383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Lágrima 21">
            <a:extLst>
              <a:ext uri="{FF2B5EF4-FFF2-40B4-BE49-F238E27FC236}">
                <a16:creationId xmlns:a16="http://schemas.microsoft.com/office/drawing/2014/main" id="{C3011121-FF34-426B-87E7-B0D941400641}"/>
              </a:ext>
            </a:extLst>
          </p:cNvPr>
          <p:cNvSpPr/>
          <p:nvPr/>
        </p:nvSpPr>
        <p:spPr>
          <a:xfrm>
            <a:off x="7589373" y="3472853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D6DBAF6-DE95-4CE9-B521-1B4A881DB11E}"/>
              </a:ext>
            </a:extLst>
          </p:cNvPr>
          <p:cNvSpPr/>
          <p:nvPr/>
        </p:nvSpPr>
        <p:spPr>
          <a:xfrm>
            <a:off x="1835203" y="2616969"/>
            <a:ext cx="5601949" cy="3785652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while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(1)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{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cap &gt;&gt; frame;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Century" panose="02040604050505020304" pitchFamily="18" charset="0"/>
              </a:rPr>
              <a:t>    	cv::Mat </a:t>
            </a:r>
            <a:r>
              <a:rPr lang="fr-FR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cameraMatrix</a:t>
            </a:r>
            <a:r>
              <a:rPr lang="fr-FR" sz="1200" dirty="0">
                <a:solidFill>
                  <a:schemeClr val="bg1"/>
                </a:solidFill>
                <a:latin typeface="Century" panose="02040604050505020304" pitchFamily="18" charset="0"/>
              </a:rPr>
              <a:t> = cv::Mat::</a:t>
            </a:r>
            <a:r>
              <a:rPr lang="fr-FR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fr-FR" sz="1200" dirty="0">
                <a:solidFill>
                  <a:schemeClr val="bg1"/>
                </a:solidFill>
                <a:latin typeface="Century" panose="02040604050505020304" pitchFamily="18" charset="0"/>
              </a:rPr>
              <a:t>(3, 3, CV_64F);</a:t>
            </a:r>
          </a:p>
          <a:p>
            <a:r>
              <a:rPr lang="de-DE" sz="1200" dirty="0">
                <a:solidFill>
                  <a:schemeClr val="bg1"/>
                </a:solidFill>
                <a:latin typeface="Century" panose="02040604050505020304" pitchFamily="18" charset="0"/>
              </a:rPr>
              <a:t>	cv::Mat Distortion = cv::Mat::zeros(8, 1, CV_64F);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	cv::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FileStorage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storageRead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("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MiCam.yml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", 	cv::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FileStorage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::READ);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storageRead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["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Camera_Matrix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"] &gt;&gt;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cameraMatrix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storageRead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["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Distortion_Coefficients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"] &gt;&gt;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Distortion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undistort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frame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imageUndistorted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cameraMatrix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Distortion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  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(!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imageUndistorted.data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 break;</a:t>
            </a:r>
          </a:p>
          <a:p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detectEyes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imageUndistorted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faceCascade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eyeCascade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	cv::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imshow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("Webcam",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imageUndistorted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); </a:t>
            </a:r>
          </a:p>
          <a:p>
            <a:r>
              <a:rPr lang="es-ES" sz="12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return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0;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}  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5B6BB78-FD19-4F72-A3DB-609C6CF18143}"/>
              </a:ext>
            </a:extLst>
          </p:cNvPr>
          <p:cNvSpPr/>
          <p:nvPr/>
        </p:nvSpPr>
        <p:spPr>
          <a:xfrm>
            <a:off x="7548201" y="4209675"/>
            <a:ext cx="4409337" cy="2492990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void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detectEyes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(cv::Mat &amp;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frame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cv::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CascadeClassifier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&amp;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faceCascade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, cv::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CascadeClassifier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&amp;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eyeCascade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{</a:t>
            </a:r>
          </a:p>
          <a:p>
            <a:r>
              <a:rPr lang="es-ES" sz="12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std::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 &lt;&lt; "Ojos" &lt;&lt; eye &lt;&lt; std::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endl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struct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{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 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type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  cv::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Rect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} s = {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  'E',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};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      ::write(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fifo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, &amp;s,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sizeof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(s));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325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2.2.4 Obtención de los eventos oculares (eye_detect.cpp)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A1E942-F9EB-4D3F-9168-E3541D620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07" y="2214693"/>
            <a:ext cx="4249312" cy="44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6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2.2.5 Selección de la dirección IP de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Selector.c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01B6D3C-6485-4A17-AFA1-0CA0EC1E211D}"/>
              </a:ext>
            </a:extLst>
          </p:cNvPr>
          <p:cNvSpPr/>
          <p:nvPr/>
        </p:nvSpPr>
        <p:spPr>
          <a:xfrm>
            <a:off x="2200596" y="-7203407"/>
            <a:ext cx="10468482" cy="48320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static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void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contador=0;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vector[5];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valor 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while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(contador&lt;5) {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[512];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s= read 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sizeof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));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("s: %d\n", s);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(s &lt;0)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reactor_quit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-&gt;r);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[0] == 'E')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e =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eyetracking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*)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("[%d, %d] 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from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 (%d, %d)\n", e-&gt;d, e-&gt;d, e-&gt;x, e-&gt;y);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(e-&gt;x &lt; 70) { // Se descartan los eventos procedentes del ojo derecho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vector[contador]= e-&gt;x;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contador++;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}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B4C6B6-A484-4136-8557-1D63D78A9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94" y="2267697"/>
            <a:ext cx="6291263" cy="3956361"/>
          </a:xfrm>
          <a:prstGeom prst="rect">
            <a:avLst/>
          </a:prstGeom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AA5DB45-6BE1-4D2E-A5D4-DE864A0C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32741"/>
              </p:ext>
            </p:extLst>
          </p:nvPr>
        </p:nvGraphicFramePr>
        <p:xfrm>
          <a:off x="8417398" y="2267697"/>
          <a:ext cx="3577815" cy="3941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605">
                  <a:extLst>
                    <a:ext uri="{9D8B030D-6E8A-4147-A177-3AD203B41FA5}">
                      <a16:colId xmlns:a16="http://schemas.microsoft.com/office/drawing/2014/main" val="1822404365"/>
                    </a:ext>
                  </a:extLst>
                </a:gridCol>
                <a:gridCol w="1192605">
                  <a:extLst>
                    <a:ext uri="{9D8B030D-6E8A-4147-A177-3AD203B41FA5}">
                      <a16:colId xmlns:a16="http://schemas.microsoft.com/office/drawing/2014/main" val="231739246"/>
                    </a:ext>
                  </a:extLst>
                </a:gridCol>
                <a:gridCol w="1192605">
                  <a:extLst>
                    <a:ext uri="{9D8B030D-6E8A-4147-A177-3AD203B41FA5}">
                      <a16:colId xmlns:a16="http://schemas.microsoft.com/office/drawing/2014/main" val="1323791022"/>
                    </a:ext>
                  </a:extLst>
                </a:gridCol>
              </a:tblGrid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sz="1600" b="0" i="1" kern="1200" dirty="0">
                          <a:solidFill>
                            <a:schemeClr val="bg1"/>
                          </a:solidFill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Mirada izquierda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1" kern="1200" dirty="0">
                          <a:solidFill>
                            <a:schemeClr val="bg1"/>
                          </a:solidFill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Mirada central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1" kern="1200" dirty="0">
                          <a:solidFill>
                            <a:schemeClr val="bg1"/>
                          </a:solidFill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Mirada derecha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697659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948809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697777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23284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689707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12962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848683"/>
                  </a:ext>
                </a:extLst>
              </a:tr>
              <a:tr h="480405"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latin typeface="Century" panose="02040604050505020304" pitchFamily="18" charset="0"/>
                        </a:rPr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b="0" dirty="0">
                        <a:latin typeface="Century" panose="020406040505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8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84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2.2.5 Selección de la dirección IP de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Selector.c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01B6D3C-6485-4A17-AFA1-0CA0EC1E211D}"/>
              </a:ext>
            </a:extLst>
          </p:cNvPr>
          <p:cNvSpPr/>
          <p:nvPr/>
        </p:nvSpPr>
        <p:spPr>
          <a:xfrm>
            <a:off x="2200596" y="-7203407"/>
            <a:ext cx="10468482" cy="48320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static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void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contador=0;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vector[5];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valor 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while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(contador&lt;5) {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[512];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s= read 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sizeof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));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("s: %d\n", s);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(s &lt;0)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reactor_quit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-&gt;r);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[0] == 'E')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e =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eyetracking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*)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("[%d, %d] 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from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 (%d, %d)\n", e-&gt;d, e-&gt;d, e-&gt;x, e-&gt;y);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(e-&gt;x &lt; 70) { // Se descartan los eventos procedentes del ojo derecho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vector[contador]= e-&gt;x;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contador++;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}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D3B6755-F2F6-413E-9980-1EA6BBB478B5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flipH="1" flipV="1">
            <a:off x="9529933" y="3252347"/>
            <a:ext cx="529803" cy="15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2F6434E-8A9E-4367-A8E8-1B37050B4E81}"/>
              </a:ext>
            </a:extLst>
          </p:cNvPr>
          <p:cNvCxnSpPr/>
          <p:nvPr/>
        </p:nvCxnSpPr>
        <p:spPr>
          <a:xfrm flipV="1">
            <a:off x="8872073" y="2512228"/>
            <a:ext cx="0" cy="693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: una sola esquina cortada 14">
            <a:extLst>
              <a:ext uri="{FF2B5EF4-FFF2-40B4-BE49-F238E27FC236}">
                <a16:creationId xmlns:a16="http://schemas.microsoft.com/office/drawing/2014/main" id="{FC5EF3FB-9485-412F-AA97-5FCE3A91B898}"/>
              </a:ext>
            </a:extLst>
          </p:cNvPr>
          <p:cNvSpPr/>
          <p:nvPr/>
        </p:nvSpPr>
        <p:spPr>
          <a:xfrm>
            <a:off x="8084038" y="2827214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rapecio 15">
            <a:extLst>
              <a:ext uri="{FF2B5EF4-FFF2-40B4-BE49-F238E27FC236}">
                <a16:creationId xmlns:a16="http://schemas.microsoft.com/office/drawing/2014/main" id="{A2993C86-66DE-49FC-9220-83621F141E82}"/>
              </a:ext>
            </a:extLst>
          </p:cNvPr>
          <p:cNvSpPr/>
          <p:nvPr/>
        </p:nvSpPr>
        <p:spPr>
          <a:xfrm>
            <a:off x="10006634" y="305593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E32370EB-2453-45D6-883B-EDC41DD80035}"/>
              </a:ext>
            </a:extLst>
          </p:cNvPr>
          <p:cNvSpPr/>
          <p:nvPr/>
        </p:nvSpPr>
        <p:spPr>
          <a:xfrm>
            <a:off x="8307558" y="205883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98BA2CA-9C25-41A6-B3FA-CA0F39AC5D18}"/>
              </a:ext>
            </a:extLst>
          </p:cNvPr>
          <p:cNvSpPr/>
          <p:nvPr/>
        </p:nvSpPr>
        <p:spPr>
          <a:xfrm>
            <a:off x="1844444" y="2250423"/>
            <a:ext cx="4984377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typedef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struct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tipo;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x, y, d;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eyetracking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eyetracking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e;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static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void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contador=0;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vector[5];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valor 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while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(contador&lt;5) {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[512];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	s= read 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sizeof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));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("s: %d\n", s);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99B2CF5-434C-4F60-AD9B-428827E2AC92}"/>
              </a:ext>
            </a:extLst>
          </p:cNvPr>
          <p:cNvSpPr/>
          <p:nvPr/>
        </p:nvSpPr>
        <p:spPr>
          <a:xfrm>
            <a:off x="7116417" y="3888033"/>
            <a:ext cx="4669183" cy="267765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(s &lt;0)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reactor_quit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-&gt;r);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[0] == 'E')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e =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eyetracking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*)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("[%d, %d] 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from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 (%d, %d)\n", e-&gt;d, e-&gt;d, e-&gt;x, e-&gt;y);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(e-&gt;x &lt; 70) { 				vector[contador]= e-&gt;x;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contador++;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73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75598B7-9F5D-4A6D-8A36-751CF1B9ECE1}"/>
              </a:ext>
            </a:extLst>
          </p:cNvPr>
          <p:cNvSpPr txBox="1">
            <a:spLocks/>
          </p:cNvSpPr>
          <p:nvPr/>
        </p:nvSpPr>
        <p:spPr>
          <a:xfrm>
            <a:off x="351692" y="355209"/>
            <a:ext cx="11840308" cy="6710289"/>
          </a:xfrm>
          <a:prstGeom prst="rect">
            <a:avLst/>
          </a:prstGeom>
          <a:noFill/>
          <a:ln w="31750">
            <a:noFill/>
          </a:ln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18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4400" dirty="0">
                <a:latin typeface="Century" panose="02040604050505020304" pitchFamily="18" charset="0"/>
              </a:rPr>
              <a:t>ÍNDICE</a:t>
            </a:r>
          </a:p>
          <a:p>
            <a:endParaRPr lang="es-ES" sz="1800" dirty="0">
              <a:latin typeface="Century" panose="02040604050505020304" pitchFamily="18" charset="0"/>
            </a:endParaRPr>
          </a:p>
          <a:p>
            <a:pPr marL="514350" indent="-514350" algn="l">
              <a:buAutoNum type="arabicPeriod"/>
            </a:pPr>
            <a:r>
              <a:rPr lang="es-ES" sz="3100" b="1" dirty="0">
                <a:latin typeface="Century" panose="02040604050505020304" pitchFamily="18" charset="0"/>
              </a:rPr>
              <a:t>Introducción</a:t>
            </a:r>
          </a:p>
          <a:p>
            <a:pPr algn="l"/>
            <a:endParaRPr lang="es-ES" sz="3100" b="1" dirty="0">
              <a:latin typeface="Century" panose="02040604050505020304" pitchFamily="18" charset="0"/>
            </a:endParaRPr>
          </a:p>
          <a:p>
            <a:pPr marL="514350" indent="-514350" algn="l">
              <a:buAutoNum type="arabicPeriod" startAt="2"/>
            </a:pPr>
            <a:r>
              <a:rPr lang="es-ES" sz="3100" b="1" dirty="0">
                <a:latin typeface="Century" panose="02040604050505020304" pitchFamily="18" charset="0"/>
              </a:rPr>
              <a:t>Descripción del proyecto</a:t>
            </a:r>
          </a:p>
          <a:p>
            <a:pPr algn="l"/>
            <a:endParaRPr lang="es-ES" sz="31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2.1 	Hardware</a:t>
            </a:r>
          </a:p>
          <a:p>
            <a:pPr algn="l"/>
            <a:endParaRPr lang="es-ES" sz="32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2.2 	Software</a:t>
            </a:r>
          </a:p>
          <a:p>
            <a:pPr algn="l"/>
            <a:endParaRPr lang="es-ES" sz="32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	</a:t>
            </a:r>
            <a:r>
              <a:rPr lang="es-ES" sz="2400" dirty="0">
                <a:latin typeface="Century" panose="02040604050505020304" pitchFamily="18" charset="0"/>
              </a:rPr>
              <a:t>2.2.1 </a:t>
            </a:r>
            <a:r>
              <a:rPr lang="es-ES" sz="3200" dirty="0">
                <a:latin typeface="Century" panose="02040604050505020304" pitchFamily="18" charset="0"/>
              </a:rPr>
              <a:t>  </a:t>
            </a:r>
            <a:r>
              <a:rPr lang="es-ES" sz="2400" dirty="0">
                <a:latin typeface="Century" panose="02040604050505020304" pitchFamily="18" charset="0"/>
              </a:rPr>
              <a:t>Resumen general</a:t>
            </a:r>
          </a:p>
          <a:p>
            <a:pPr algn="l"/>
            <a:endParaRPr lang="es-ES" sz="32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	</a:t>
            </a:r>
            <a:r>
              <a:rPr lang="es-ES" sz="2400" dirty="0">
                <a:latin typeface="Century" panose="02040604050505020304" pitchFamily="18" charset="0"/>
              </a:rPr>
              <a:t>2.2.2   </a:t>
            </a:r>
            <a:r>
              <a:rPr lang="en-US" sz="2400" dirty="0" err="1">
                <a:latin typeface="Century" panose="02040604050505020304" pitchFamily="18" charset="0"/>
              </a:rPr>
              <a:t>Lectura</a:t>
            </a:r>
            <a:r>
              <a:rPr lang="en-US" sz="2400" dirty="0">
                <a:latin typeface="Century" panose="02040604050505020304" pitchFamily="18" charset="0"/>
              </a:rPr>
              <a:t> y </a:t>
            </a:r>
            <a:r>
              <a:rPr lang="en-US" sz="2400" dirty="0" err="1">
                <a:latin typeface="Century" panose="02040604050505020304" pitchFamily="18" charset="0"/>
              </a:rPr>
              <a:t>demultiplexado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dispositivos</a:t>
            </a:r>
            <a:r>
              <a:rPr lang="en-US" sz="2400" dirty="0">
                <a:latin typeface="Century" panose="02040604050505020304" pitchFamily="18" charset="0"/>
              </a:rPr>
              <a:t> HID (</a:t>
            </a:r>
            <a:r>
              <a:rPr lang="en-US" sz="2400" dirty="0" err="1">
                <a:latin typeface="Century" panose="02040604050505020304" pitchFamily="18" charset="0"/>
              </a:rPr>
              <a:t>mk.c</a:t>
            </a:r>
            <a:r>
              <a:rPr lang="en-US" sz="24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s-ES" sz="2400" dirty="0">
              <a:latin typeface="Century" panose="02040604050505020304" pitchFamily="18" charset="0"/>
            </a:endParaRPr>
          </a:p>
          <a:p>
            <a:pPr algn="l"/>
            <a:r>
              <a:rPr lang="es-ES" sz="2400" dirty="0">
                <a:latin typeface="Century" panose="02040604050505020304" pitchFamily="18" charset="0"/>
              </a:rPr>
              <a:t>		2.2.3   </a:t>
            </a:r>
            <a:r>
              <a:rPr lang="en-US" sz="2500" dirty="0" err="1">
                <a:latin typeface="Century" panose="02040604050505020304" pitchFamily="18" charset="0"/>
              </a:rPr>
              <a:t>Corrección</a:t>
            </a:r>
            <a:r>
              <a:rPr lang="en-US" sz="2500" dirty="0">
                <a:latin typeface="Century" panose="02040604050505020304" pitchFamily="18" charset="0"/>
              </a:rPr>
              <a:t> de la </a:t>
            </a:r>
            <a:r>
              <a:rPr lang="en-US" sz="2500" dirty="0" err="1">
                <a:latin typeface="Century" panose="02040604050505020304" pitchFamily="18" charset="0"/>
              </a:rPr>
              <a:t>distorsión</a:t>
            </a:r>
            <a:r>
              <a:rPr lang="en-US" sz="2500" dirty="0">
                <a:latin typeface="Century" panose="02040604050505020304" pitchFamily="18" charset="0"/>
              </a:rPr>
              <a:t> radial de la </a:t>
            </a:r>
            <a:r>
              <a:rPr lang="en-US" sz="2500" dirty="0" err="1">
                <a:latin typeface="Century" panose="02040604050505020304" pitchFamily="18" charset="0"/>
              </a:rPr>
              <a:t>cámara</a:t>
            </a:r>
            <a:r>
              <a:rPr lang="en-US" sz="2500" dirty="0">
                <a:latin typeface="Century" panose="02040604050505020304" pitchFamily="18" charset="0"/>
              </a:rPr>
              <a:t> (save_capture.cpp y calibration.cpp)</a:t>
            </a:r>
          </a:p>
          <a:p>
            <a:pPr algn="l"/>
            <a:endParaRPr lang="es-ES" sz="2500" dirty="0">
              <a:latin typeface="Century" panose="02040604050505020304" pitchFamily="18" charset="0"/>
            </a:endParaRPr>
          </a:p>
          <a:p>
            <a:pPr algn="l"/>
            <a:r>
              <a:rPr lang="es-ES" sz="3200" dirty="0">
                <a:latin typeface="Century" panose="02040604050505020304" pitchFamily="18" charset="0"/>
              </a:rPr>
              <a:t>		</a:t>
            </a:r>
            <a:r>
              <a:rPr lang="es-ES" sz="2400" dirty="0">
                <a:latin typeface="Century" panose="02040604050505020304" pitchFamily="18" charset="0"/>
              </a:rPr>
              <a:t>2.2.4   </a:t>
            </a:r>
            <a:r>
              <a:rPr lang="en-US" sz="2500" dirty="0" err="1">
                <a:latin typeface="Century" panose="02040604050505020304" pitchFamily="18" charset="0"/>
              </a:rPr>
              <a:t>Obtención</a:t>
            </a:r>
            <a:r>
              <a:rPr lang="en-US" sz="2500" dirty="0">
                <a:latin typeface="Century" panose="02040604050505020304" pitchFamily="18" charset="0"/>
              </a:rPr>
              <a:t> de los </a:t>
            </a:r>
            <a:r>
              <a:rPr lang="en-US" sz="2500" dirty="0" err="1">
                <a:latin typeface="Century" panose="02040604050505020304" pitchFamily="18" charset="0"/>
              </a:rPr>
              <a:t>eventos</a:t>
            </a:r>
            <a:r>
              <a:rPr lang="en-US" sz="2500" dirty="0">
                <a:latin typeface="Century" panose="02040604050505020304" pitchFamily="18" charset="0"/>
              </a:rPr>
              <a:t> </a:t>
            </a:r>
            <a:r>
              <a:rPr lang="en-US" sz="2500" dirty="0" err="1">
                <a:latin typeface="Century" panose="02040604050505020304" pitchFamily="18" charset="0"/>
              </a:rPr>
              <a:t>oculares</a:t>
            </a:r>
            <a:r>
              <a:rPr lang="en-US" sz="2500" dirty="0">
                <a:latin typeface="Century" panose="02040604050505020304" pitchFamily="18" charset="0"/>
              </a:rPr>
              <a:t> (eye_detect.cpp)</a:t>
            </a:r>
          </a:p>
          <a:p>
            <a:pPr algn="l"/>
            <a:endParaRPr lang="en-US" sz="2500" dirty="0">
              <a:latin typeface="Century" panose="02040604050505020304" pitchFamily="18" charset="0"/>
            </a:endParaRPr>
          </a:p>
          <a:p>
            <a:pPr algn="l"/>
            <a:r>
              <a:rPr lang="es-ES" sz="2400" dirty="0">
                <a:latin typeface="Century" panose="02040604050505020304" pitchFamily="18" charset="0"/>
              </a:rPr>
              <a:t>		2.2.5   </a:t>
            </a:r>
            <a:r>
              <a:rPr lang="en-US" sz="2500" dirty="0" err="1">
                <a:latin typeface="Century" panose="02040604050505020304" pitchFamily="18" charset="0"/>
              </a:rPr>
              <a:t>Selección</a:t>
            </a:r>
            <a:r>
              <a:rPr lang="en-US" sz="2500" dirty="0">
                <a:latin typeface="Century" panose="02040604050505020304" pitchFamily="18" charset="0"/>
              </a:rPr>
              <a:t> de la </a:t>
            </a:r>
            <a:r>
              <a:rPr lang="en-US" sz="2500" dirty="0" err="1">
                <a:latin typeface="Century" panose="02040604050505020304" pitchFamily="18" charset="0"/>
              </a:rPr>
              <a:t>dirección</a:t>
            </a:r>
            <a:r>
              <a:rPr lang="en-US" sz="2500" dirty="0">
                <a:latin typeface="Century" panose="02040604050505020304" pitchFamily="18" charset="0"/>
              </a:rPr>
              <a:t> IP de Arduino Leonardo (</a:t>
            </a:r>
            <a:r>
              <a:rPr lang="en-US" sz="2500" dirty="0" err="1">
                <a:latin typeface="Century" panose="02040604050505020304" pitchFamily="18" charset="0"/>
              </a:rPr>
              <a:t>Selector.c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n-US" sz="2500" dirty="0">
              <a:latin typeface="Century" panose="02040604050505020304" pitchFamily="18" charset="0"/>
            </a:endParaRPr>
          </a:p>
          <a:p>
            <a:pPr algn="l"/>
            <a:r>
              <a:rPr lang="en-US" sz="2500" dirty="0">
                <a:latin typeface="Century" panose="02040604050505020304" pitchFamily="18" charset="0"/>
              </a:rPr>
              <a:t>		2.2.6  </a:t>
            </a:r>
            <a:r>
              <a:rPr lang="en-US" sz="2500" dirty="0" err="1">
                <a:latin typeface="Century" panose="02040604050505020304" pitchFamily="18" charset="0"/>
              </a:rPr>
              <a:t>Envío</a:t>
            </a:r>
            <a:r>
              <a:rPr lang="en-US" sz="2500" dirty="0">
                <a:latin typeface="Century" panose="02040604050505020304" pitchFamily="18" charset="0"/>
              </a:rPr>
              <a:t> de los </a:t>
            </a:r>
            <a:r>
              <a:rPr lang="en-US" sz="2500" dirty="0" err="1">
                <a:latin typeface="Century" panose="02040604050505020304" pitchFamily="18" charset="0"/>
              </a:rPr>
              <a:t>eventos</a:t>
            </a:r>
            <a:r>
              <a:rPr lang="en-US" sz="2500" dirty="0">
                <a:latin typeface="Century" panose="02040604050505020304" pitchFamily="18" charset="0"/>
              </a:rPr>
              <a:t> de </a:t>
            </a:r>
            <a:r>
              <a:rPr lang="en-US" sz="2500" dirty="0" err="1">
                <a:latin typeface="Century" panose="02040604050505020304" pitchFamily="18" charset="0"/>
              </a:rPr>
              <a:t>dispositivos</a:t>
            </a:r>
            <a:r>
              <a:rPr lang="en-US" sz="2500" dirty="0">
                <a:latin typeface="Century" panose="02040604050505020304" pitchFamily="18" charset="0"/>
              </a:rPr>
              <a:t> HID a Arduino Leonardo (</a:t>
            </a:r>
            <a:r>
              <a:rPr lang="en-US" sz="2500" dirty="0" err="1">
                <a:latin typeface="Century" panose="02040604050505020304" pitchFamily="18" charset="0"/>
              </a:rPr>
              <a:t>Cliente.c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n-US" sz="2500" dirty="0">
              <a:latin typeface="Century" panose="02040604050505020304" pitchFamily="18" charset="0"/>
            </a:endParaRPr>
          </a:p>
          <a:p>
            <a:pPr algn="l"/>
            <a:r>
              <a:rPr lang="en-US" sz="2500" dirty="0">
                <a:latin typeface="Century" panose="02040604050505020304" pitchFamily="18" charset="0"/>
              </a:rPr>
              <a:t>		2.2.7  </a:t>
            </a:r>
            <a:r>
              <a:rPr lang="en-US" sz="2500" dirty="0" err="1">
                <a:latin typeface="Century" panose="02040604050505020304" pitchFamily="18" charset="0"/>
              </a:rPr>
              <a:t>Recepción</a:t>
            </a:r>
            <a:r>
              <a:rPr lang="en-US" sz="2500" dirty="0">
                <a:latin typeface="Century" panose="02040604050505020304" pitchFamily="18" charset="0"/>
              </a:rPr>
              <a:t> de los </a:t>
            </a:r>
            <a:r>
              <a:rPr lang="en-US" sz="2500" dirty="0" err="1">
                <a:latin typeface="Century" panose="02040604050505020304" pitchFamily="18" charset="0"/>
              </a:rPr>
              <a:t>eventos</a:t>
            </a:r>
            <a:r>
              <a:rPr lang="en-US" sz="2500" dirty="0">
                <a:latin typeface="Century" panose="02040604050505020304" pitchFamily="18" charset="0"/>
              </a:rPr>
              <a:t> de </a:t>
            </a:r>
            <a:r>
              <a:rPr lang="en-US" sz="2500" dirty="0" err="1">
                <a:latin typeface="Century" panose="02040604050505020304" pitchFamily="18" charset="0"/>
              </a:rPr>
              <a:t>dispositivos</a:t>
            </a:r>
            <a:r>
              <a:rPr lang="en-US" sz="2500" dirty="0">
                <a:latin typeface="Century" panose="02040604050505020304" pitchFamily="18" charset="0"/>
              </a:rPr>
              <a:t> HID por Arduino Leonardo (</a:t>
            </a:r>
            <a:r>
              <a:rPr lang="en-US" sz="2500" dirty="0" err="1">
                <a:latin typeface="Century" panose="02040604050505020304" pitchFamily="18" charset="0"/>
              </a:rPr>
              <a:t>Servidor_TCP.ino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s-ES" sz="2500" dirty="0">
              <a:latin typeface="Century" panose="02040604050505020304" pitchFamily="18" charset="0"/>
            </a:endParaRPr>
          </a:p>
          <a:p>
            <a:pPr algn="l"/>
            <a:r>
              <a:rPr lang="es-ES" sz="2500" dirty="0">
                <a:latin typeface="Century" panose="02040604050505020304" pitchFamily="18" charset="0"/>
              </a:rPr>
              <a:t>		2.2.8  </a:t>
            </a:r>
            <a:r>
              <a:rPr lang="en-US" sz="2500" dirty="0" err="1">
                <a:latin typeface="Century" panose="02040604050505020304" pitchFamily="18" charset="0"/>
              </a:rPr>
              <a:t>Simulación</a:t>
            </a:r>
            <a:r>
              <a:rPr lang="en-US" sz="2500" dirty="0">
                <a:latin typeface="Century" panose="02040604050505020304" pitchFamily="18" charset="0"/>
              </a:rPr>
              <a:t> de </a:t>
            </a:r>
            <a:r>
              <a:rPr lang="en-US" sz="2500" dirty="0" err="1">
                <a:latin typeface="Century" panose="02040604050505020304" pitchFamily="18" charset="0"/>
              </a:rPr>
              <a:t>teclas</a:t>
            </a:r>
            <a:r>
              <a:rPr lang="en-US" sz="2500" dirty="0">
                <a:latin typeface="Century" panose="02040604050505020304" pitchFamily="18" charset="0"/>
              </a:rPr>
              <a:t> y </a:t>
            </a:r>
            <a:r>
              <a:rPr lang="en-US" sz="2500" dirty="0" err="1">
                <a:latin typeface="Century" panose="02040604050505020304" pitchFamily="18" charset="0"/>
              </a:rPr>
              <a:t>movimientos</a:t>
            </a:r>
            <a:r>
              <a:rPr lang="en-US" sz="2500" dirty="0">
                <a:latin typeface="Century" panose="02040604050505020304" pitchFamily="18" charset="0"/>
              </a:rPr>
              <a:t> (</a:t>
            </a:r>
            <a:r>
              <a:rPr lang="en-US" sz="2500" dirty="0" err="1">
                <a:latin typeface="Century" panose="02040604050505020304" pitchFamily="18" charset="0"/>
              </a:rPr>
              <a:t>Servidor_TCP.ino</a:t>
            </a:r>
            <a:r>
              <a:rPr lang="en-US" sz="2500" dirty="0">
                <a:latin typeface="Century" panose="02040604050505020304" pitchFamily="18" charset="0"/>
              </a:rPr>
              <a:t>)</a:t>
            </a:r>
          </a:p>
          <a:p>
            <a:pPr algn="l"/>
            <a:endParaRPr lang="es-ES" sz="2400" dirty="0">
              <a:latin typeface="Century" panose="02040604050505020304" pitchFamily="18" charset="0"/>
            </a:endParaRPr>
          </a:p>
          <a:p>
            <a:pPr algn="l"/>
            <a:r>
              <a:rPr lang="es-ES" sz="3600" b="1" dirty="0">
                <a:latin typeface="Century" panose="02040604050505020304" pitchFamily="18" charset="0"/>
              </a:rPr>
              <a:t>3</a:t>
            </a:r>
            <a:r>
              <a:rPr lang="es-ES" sz="3600" dirty="0">
                <a:latin typeface="Century" panose="02040604050505020304" pitchFamily="18" charset="0"/>
              </a:rPr>
              <a:t>.     </a:t>
            </a:r>
            <a:r>
              <a:rPr lang="es-ES" sz="3100" b="1" dirty="0">
                <a:latin typeface="Century" panose="02040604050505020304" pitchFamily="18" charset="0"/>
              </a:rPr>
              <a:t>Conclusiones</a:t>
            </a:r>
            <a:endParaRPr lang="es-ES" sz="3600" b="1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2.2.5 Selección de la dirección IP de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Selector.c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A67769-FFDD-4159-B577-E6C7BA2B822E}"/>
              </a:ext>
            </a:extLst>
          </p:cNvPr>
          <p:cNvSpPr/>
          <p:nvPr/>
        </p:nvSpPr>
        <p:spPr>
          <a:xfrm>
            <a:off x="1779342" y="2155645"/>
            <a:ext cx="4814451" cy="440120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for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i=0; i&lt;contador+1; i++)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valor= valor + vector[i];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  <a:p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	double MM= (double) </a:t>
            </a:r>
            <a:r>
              <a:rPr lang="fr-F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valor</a:t>
            </a: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/5;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("Media: %f\n", MM);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salida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function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(MM);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salida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: %c\n", 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salida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fifo2= -1;	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fifo2 = open("select", O_RDWR);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("fifo2: %d\n",fifo2);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p;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buf1[1];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buf1[0]= salida;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p= write (fifo2, buf1,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sizeof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(buf1));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("p: %d\n", p);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(p &lt;0)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reactor_quit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-&gt;r);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("Salida introducida: %c\n", salida);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9AB2B94-3EC3-4A45-BC66-8E12BA63A88A}"/>
              </a:ext>
            </a:extLst>
          </p:cNvPr>
          <p:cNvSpPr/>
          <p:nvPr/>
        </p:nvSpPr>
        <p:spPr>
          <a:xfrm>
            <a:off x="6777765" y="2025908"/>
            <a:ext cx="5179773" cy="48320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#define x1 44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#define x2 59</a:t>
            </a: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function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double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media)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salida;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pantalla= 'I’;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switch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(pantalla)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case 'D':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(media&gt;=x2)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salida= 'B';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else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 = 'A’; 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break;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case 'I’: 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(media&lt;=x1)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 = 'B';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else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salida= 'A’; }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break;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return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salida;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816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2.2.6 Envío de los eventos de los dispositivos HID a Arduino Leonardo (</a:t>
            </a:r>
            <a:r>
              <a:rPr lang="es-ES" sz="2400" i="1" dirty="0" err="1">
                <a:latin typeface="Century" panose="02040604050505020304" pitchFamily="18" charset="0"/>
              </a:rPr>
              <a:t>Cliente.c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655897D-0961-4964-9191-587CD0C8A74F}"/>
              </a:ext>
            </a:extLst>
          </p:cNvPr>
          <p:cNvCxnSpPr/>
          <p:nvPr/>
        </p:nvCxnSpPr>
        <p:spPr>
          <a:xfrm flipH="1">
            <a:off x="10672361" y="2714935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25D318A-DDB3-4586-9CE4-B8AFCBA2A469}"/>
              </a:ext>
            </a:extLst>
          </p:cNvPr>
          <p:cNvCxnSpPr>
            <a:cxnSpLocks/>
            <a:stCxn id="18" idx="0"/>
            <a:endCxn id="15" idx="1"/>
          </p:cNvCxnSpPr>
          <p:nvPr/>
        </p:nvCxnSpPr>
        <p:spPr>
          <a:xfrm flipV="1">
            <a:off x="9979894" y="3075615"/>
            <a:ext cx="0" cy="414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: una sola esquina cortada 14">
            <a:extLst>
              <a:ext uri="{FF2B5EF4-FFF2-40B4-BE49-F238E27FC236}">
                <a16:creationId xmlns:a16="http://schemas.microsoft.com/office/drawing/2014/main" id="{4E016688-CF4A-4C3B-B027-6C25563C063F}"/>
              </a:ext>
            </a:extLst>
          </p:cNvPr>
          <p:cNvSpPr/>
          <p:nvPr/>
        </p:nvSpPr>
        <p:spPr>
          <a:xfrm>
            <a:off x="9299491" y="2225350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rapecio 15">
            <a:extLst>
              <a:ext uri="{FF2B5EF4-FFF2-40B4-BE49-F238E27FC236}">
                <a16:creationId xmlns:a16="http://schemas.microsoft.com/office/drawing/2014/main" id="{A788DB51-C6DE-4A2A-8997-1BA6BFE968E5}"/>
              </a:ext>
            </a:extLst>
          </p:cNvPr>
          <p:cNvSpPr/>
          <p:nvPr/>
        </p:nvSpPr>
        <p:spPr>
          <a:xfrm>
            <a:off x="10855558" y="2502527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D701C6BB-42A4-4CAC-B068-09CD18989C81}"/>
              </a:ext>
            </a:extLst>
          </p:cNvPr>
          <p:cNvSpPr/>
          <p:nvPr/>
        </p:nvSpPr>
        <p:spPr>
          <a:xfrm>
            <a:off x="9368706" y="3490369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8AA6213-76A9-4D6F-B2BA-BAE54A70D6BB}"/>
              </a:ext>
            </a:extLst>
          </p:cNvPr>
          <p:cNvSpPr txBox="1"/>
          <p:nvPr/>
        </p:nvSpPr>
        <p:spPr>
          <a:xfrm>
            <a:off x="1912210" y="2346911"/>
            <a:ext cx="6706880" cy="4431983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solidFill>
              <a:srgbClr val="000000">
                <a:alpha val="83137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fifo2=open(“/home/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esther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/Desktop/VKMS/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Recopilacion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/Selector/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select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”, O_RDONLY);</a:t>
            </a:r>
          </a:p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r;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r=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(fifo2, bufer3,sizeof(bufer3));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(bufer3[0]=='A')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descriptor= fd1;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else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(bufer3[0]=='B')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descriptor=fd2;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} 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n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write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(descriptor, bufer2, s);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assert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(n &gt;= 0);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(n == 0)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break;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close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(fifo1);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close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(fifo2);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}</a:t>
            </a: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AD40280-CF3A-4B8F-B59A-4F51DB249460}"/>
              </a:ext>
            </a:extLst>
          </p:cNvPr>
          <p:cNvSpPr/>
          <p:nvPr/>
        </p:nvSpPr>
        <p:spPr>
          <a:xfrm>
            <a:off x="7135714" y="4101238"/>
            <a:ext cx="4465983" cy="267765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main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const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IP1;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IP1= "192.168.1.45";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const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IP2;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IP2= "192.168.1.46";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fd1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tcp_client_socket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(IP1, "1000"); 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fd2 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tcp_client_socket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(IP2, "1000");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	[…]</a:t>
            </a:r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43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2.2.7 Recepción de los eventos de los dispositivos HID por Arduino Leonardo (</a:t>
            </a:r>
            <a:r>
              <a:rPr lang="es-ES" sz="2400" i="1" dirty="0" err="1">
                <a:latin typeface="Century" panose="02040604050505020304" pitchFamily="18" charset="0"/>
              </a:rPr>
              <a:t>Servidor_TCP.ino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FE1218E-2F41-4EF1-AEB6-30C9F0587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65972"/>
              </p:ext>
            </p:extLst>
          </p:nvPr>
        </p:nvGraphicFramePr>
        <p:xfrm>
          <a:off x="2260979" y="3558309"/>
          <a:ext cx="6119488" cy="59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936">
                  <a:extLst>
                    <a:ext uri="{9D8B030D-6E8A-4147-A177-3AD203B41FA5}">
                      <a16:colId xmlns:a16="http://schemas.microsoft.com/office/drawing/2014/main" val="1699538638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1668862578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388594103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89376676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4237886667"/>
                    </a:ext>
                  </a:extLst>
                </a:gridCol>
                <a:gridCol w="764936">
                  <a:extLst>
                    <a:ext uri="{9D8B030D-6E8A-4147-A177-3AD203B41FA5}">
                      <a16:colId xmlns:a16="http://schemas.microsoft.com/office/drawing/2014/main" val="253436719"/>
                    </a:ext>
                  </a:extLst>
                </a:gridCol>
                <a:gridCol w="721486">
                  <a:extLst>
                    <a:ext uri="{9D8B030D-6E8A-4147-A177-3AD203B41FA5}">
                      <a16:colId xmlns:a16="http://schemas.microsoft.com/office/drawing/2014/main" val="2919806194"/>
                    </a:ext>
                  </a:extLst>
                </a:gridCol>
                <a:gridCol w="808386">
                  <a:extLst>
                    <a:ext uri="{9D8B030D-6E8A-4147-A177-3AD203B41FA5}">
                      <a16:colId xmlns:a16="http://schemas.microsoft.com/office/drawing/2014/main" val="1632677416"/>
                    </a:ext>
                  </a:extLst>
                </a:gridCol>
              </a:tblGrid>
              <a:tr h="5968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042569"/>
                  </a:ext>
                </a:extLst>
              </a:tr>
            </a:tbl>
          </a:graphicData>
        </a:graphic>
      </p:graphicFrame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D7C73AA9-2FC4-4F40-B0E3-CD53162ACE07}"/>
              </a:ext>
            </a:extLst>
          </p:cNvPr>
          <p:cNvCxnSpPr>
            <a:cxnSpLocks/>
          </p:cNvCxnSpPr>
          <p:nvPr/>
        </p:nvCxnSpPr>
        <p:spPr>
          <a:xfrm rot="5400000">
            <a:off x="1971284" y="4180705"/>
            <a:ext cx="794452" cy="534058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789F30-1FC2-4260-83FA-ED8C47023ADA}"/>
              </a:ext>
            </a:extLst>
          </p:cNvPr>
          <p:cNvSpPr txBox="1"/>
          <p:nvPr/>
        </p:nvSpPr>
        <p:spPr>
          <a:xfrm>
            <a:off x="1573733" y="4803490"/>
            <a:ext cx="416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Century" panose="02040604050505020304" pitchFamily="18" charset="0"/>
              </a:rPr>
              <a:t>Buf</a:t>
            </a:r>
            <a:r>
              <a:rPr lang="es-ES" sz="2800" dirty="0">
                <a:latin typeface="Century" panose="02040604050505020304" pitchFamily="18" charset="0"/>
              </a:rPr>
              <a:t>[0] = </a:t>
            </a:r>
            <a:r>
              <a:rPr lang="es-ES" sz="2800" dirty="0" err="1">
                <a:latin typeface="Century" panose="02040604050505020304" pitchFamily="18" charset="0"/>
              </a:rPr>
              <a:t>cliente.read</a:t>
            </a:r>
            <a:r>
              <a:rPr lang="es-ES" sz="2800" dirty="0">
                <a:latin typeface="Century" panose="02040604050505020304" pitchFamily="18" charset="0"/>
              </a:rPr>
              <a:t>()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B4E4F3-07DD-49CD-AD58-45472D6112B6}"/>
              </a:ext>
            </a:extLst>
          </p:cNvPr>
          <p:cNvSpPr txBox="1"/>
          <p:nvPr/>
        </p:nvSpPr>
        <p:spPr>
          <a:xfrm>
            <a:off x="6886565" y="4813375"/>
            <a:ext cx="1493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Century" panose="02040604050505020304" pitchFamily="18" charset="0"/>
              </a:rPr>
              <a:t>Buf</a:t>
            </a:r>
            <a:r>
              <a:rPr lang="es-ES" sz="2800" dirty="0">
                <a:latin typeface="Century" panose="02040604050505020304" pitchFamily="18" charset="0"/>
              </a:rPr>
              <a:t>[7]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32B4C976-36F2-4DAA-8C14-EE314F593176}"/>
              </a:ext>
            </a:extLst>
          </p:cNvPr>
          <p:cNvCxnSpPr>
            <a:cxnSpLocks/>
          </p:cNvCxnSpPr>
          <p:nvPr/>
        </p:nvCxnSpPr>
        <p:spPr>
          <a:xfrm rot="5400000">
            <a:off x="7346243" y="4195097"/>
            <a:ext cx="748307" cy="45913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circular 15">
            <a:extLst>
              <a:ext uri="{FF2B5EF4-FFF2-40B4-BE49-F238E27FC236}">
                <a16:creationId xmlns:a16="http://schemas.microsoft.com/office/drawing/2014/main" id="{CDA78F08-1132-4601-8347-F4F20AF92ED8}"/>
              </a:ext>
            </a:extLst>
          </p:cNvPr>
          <p:cNvSpPr/>
          <p:nvPr/>
        </p:nvSpPr>
        <p:spPr>
          <a:xfrm>
            <a:off x="2579030" y="3206500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Flecha: circular 20">
            <a:extLst>
              <a:ext uri="{FF2B5EF4-FFF2-40B4-BE49-F238E27FC236}">
                <a16:creationId xmlns:a16="http://schemas.microsoft.com/office/drawing/2014/main" id="{A0F7B923-781F-4B2B-9F08-9ABB172AAC6A}"/>
              </a:ext>
            </a:extLst>
          </p:cNvPr>
          <p:cNvSpPr/>
          <p:nvPr/>
        </p:nvSpPr>
        <p:spPr>
          <a:xfrm>
            <a:off x="3321442" y="3206499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2" name="Flecha: circular 21">
            <a:extLst>
              <a:ext uri="{FF2B5EF4-FFF2-40B4-BE49-F238E27FC236}">
                <a16:creationId xmlns:a16="http://schemas.microsoft.com/office/drawing/2014/main" id="{E586C46E-190D-4D39-AD2E-0617230660DB}"/>
              </a:ext>
            </a:extLst>
          </p:cNvPr>
          <p:cNvSpPr/>
          <p:nvPr/>
        </p:nvSpPr>
        <p:spPr>
          <a:xfrm>
            <a:off x="4096896" y="3206498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Flecha: circular 22">
            <a:extLst>
              <a:ext uri="{FF2B5EF4-FFF2-40B4-BE49-F238E27FC236}">
                <a16:creationId xmlns:a16="http://schemas.microsoft.com/office/drawing/2014/main" id="{C4EBB203-7C6B-463F-976C-BEEC62B58912}"/>
              </a:ext>
            </a:extLst>
          </p:cNvPr>
          <p:cNvSpPr/>
          <p:nvPr/>
        </p:nvSpPr>
        <p:spPr>
          <a:xfrm>
            <a:off x="4874011" y="3206498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Flecha: circular 23">
            <a:extLst>
              <a:ext uri="{FF2B5EF4-FFF2-40B4-BE49-F238E27FC236}">
                <a16:creationId xmlns:a16="http://schemas.microsoft.com/office/drawing/2014/main" id="{FD948647-055A-4B1A-8C27-EDD8C8200130}"/>
              </a:ext>
            </a:extLst>
          </p:cNvPr>
          <p:cNvSpPr/>
          <p:nvPr/>
        </p:nvSpPr>
        <p:spPr>
          <a:xfrm>
            <a:off x="5649109" y="3206498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lecha: circular 24">
            <a:extLst>
              <a:ext uri="{FF2B5EF4-FFF2-40B4-BE49-F238E27FC236}">
                <a16:creationId xmlns:a16="http://schemas.microsoft.com/office/drawing/2014/main" id="{9E34C153-5AD5-4E16-AF6D-D2C1EC746902}"/>
              </a:ext>
            </a:extLst>
          </p:cNvPr>
          <p:cNvSpPr/>
          <p:nvPr/>
        </p:nvSpPr>
        <p:spPr>
          <a:xfrm>
            <a:off x="6397749" y="3199222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Flecha: circular 25">
            <a:extLst>
              <a:ext uri="{FF2B5EF4-FFF2-40B4-BE49-F238E27FC236}">
                <a16:creationId xmlns:a16="http://schemas.microsoft.com/office/drawing/2014/main" id="{0C9F8EBC-AC2D-4331-BB75-34A56D6B875D}"/>
              </a:ext>
            </a:extLst>
          </p:cNvPr>
          <p:cNvSpPr/>
          <p:nvPr/>
        </p:nvSpPr>
        <p:spPr>
          <a:xfrm>
            <a:off x="7140161" y="3199221"/>
            <a:ext cx="631928" cy="703617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379D0F-8456-495B-89BD-63CB131761E4}"/>
              </a:ext>
            </a:extLst>
          </p:cNvPr>
          <p:cNvSpPr/>
          <p:nvPr/>
        </p:nvSpPr>
        <p:spPr>
          <a:xfrm>
            <a:off x="8560908" y="4129456"/>
            <a:ext cx="314138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[7]=='R')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for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(i=6; i&gt;=0; i--)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[i]==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raton.x_plus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[p])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cont1++;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if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(cont1==7) {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  A= (510/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sensitivity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  B=0;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  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Serial.println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("A");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    }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           }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5B9EB46-3F40-4706-98BC-72594A9FB7D9}"/>
              </a:ext>
            </a:extLst>
          </p:cNvPr>
          <p:cNvCxnSpPr/>
          <p:nvPr/>
        </p:nvCxnSpPr>
        <p:spPr>
          <a:xfrm flipH="1">
            <a:off x="9777885" y="269980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ángulo: una sola esquina cortada 28">
            <a:extLst>
              <a:ext uri="{FF2B5EF4-FFF2-40B4-BE49-F238E27FC236}">
                <a16:creationId xmlns:a16="http://schemas.microsoft.com/office/drawing/2014/main" id="{1B1B646D-2E3E-4C64-9E0C-3757AD0632ED}"/>
              </a:ext>
            </a:extLst>
          </p:cNvPr>
          <p:cNvSpPr/>
          <p:nvPr/>
        </p:nvSpPr>
        <p:spPr>
          <a:xfrm>
            <a:off x="10368435" y="225276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ángulo: una sola esquina cortada 29">
            <a:extLst>
              <a:ext uri="{FF2B5EF4-FFF2-40B4-BE49-F238E27FC236}">
                <a16:creationId xmlns:a16="http://schemas.microsoft.com/office/drawing/2014/main" id="{9D9C7E64-693C-4175-99D8-DAB56DB57EEE}"/>
              </a:ext>
            </a:extLst>
          </p:cNvPr>
          <p:cNvSpPr/>
          <p:nvPr/>
        </p:nvSpPr>
        <p:spPr>
          <a:xfrm>
            <a:off x="7364885" y="240770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4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91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2.2.8 Simulación de teclas y movimientos del ratón (</a:t>
            </a:r>
            <a:r>
              <a:rPr lang="es-ES" sz="2400" i="1" dirty="0" err="1">
                <a:latin typeface="Century" panose="02040604050505020304" pitchFamily="18" charset="0"/>
              </a:rPr>
              <a:t>Servidor_TCP.ino</a:t>
            </a:r>
            <a:r>
              <a:rPr lang="es-ES" sz="2400" i="1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789F30-1FC2-4260-83FA-ED8C47023ADA}"/>
              </a:ext>
            </a:extLst>
          </p:cNvPr>
          <p:cNvSpPr txBox="1"/>
          <p:nvPr/>
        </p:nvSpPr>
        <p:spPr>
          <a:xfrm>
            <a:off x="2206463" y="2904978"/>
            <a:ext cx="41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Century" panose="02040604050505020304" pitchFamily="18" charset="0"/>
              </a:rPr>
              <a:t>Keyboard.write</a:t>
            </a:r>
            <a:r>
              <a:rPr lang="es-ES" sz="2400" dirty="0">
                <a:latin typeface="Century" panose="02040604050505020304" pitchFamily="18" charset="0"/>
              </a:rPr>
              <a:t>(</a:t>
            </a:r>
            <a:r>
              <a:rPr lang="es-ES" sz="2400" dirty="0" err="1">
                <a:latin typeface="Century" panose="02040604050505020304" pitchFamily="18" charset="0"/>
              </a:rPr>
              <a:t>buf</a:t>
            </a:r>
            <a:r>
              <a:rPr lang="es-ES" sz="2400" dirty="0">
                <a:latin typeface="Century" panose="02040604050505020304" pitchFamily="18" charset="0"/>
              </a:rPr>
              <a:t>[6])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C3BE7A-7E1E-4B38-9E82-2B04FDA8E6CE}"/>
              </a:ext>
            </a:extLst>
          </p:cNvPr>
          <p:cNvSpPr txBox="1"/>
          <p:nvPr/>
        </p:nvSpPr>
        <p:spPr>
          <a:xfrm>
            <a:off x="6642792" y="2242630"/>
            <a:ext cx="491354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" panose="02040604050505020304" pitchFamily="18" charset="0"/>
              </a:rPr>
              <a:t>mouse.move</a:t>
            </a:r>
            <a:r>
              <a:rPr lang="en-US" sz="2400" dirty="0">
                <a:latin typeface="Century" panose="02040604050505020304" pitchFamily="18" charset="0"/>
              </a:rPr>
              <a:t>(A,B,0)</a:t>
            </a:r>
          </a:p>
          <a:p>
            <a:r>
              <a:rPr lang="en-US" sz="2400" dirty="0" err="1">
                <a:latin typeface="Century" panose="02040604050505020304" pitchFamily="18" charset="0"/>
              </a:rPr>
              <a:t>Mouse.press</a:t>
            </a:r>
            <a:r>
              <a:rPr lang="en-US" sz="2400" dirty="0">
                <a:latin typeface="Century" panose="02040604050505020304" pitchFamily="18" charset="0"/>
              </a:rPr>
              <a:t>(MOUSE_LEFT) / </a:t>
            </a:r>
            <a:r>
              <a:rPr lang="en-US" sz="2400" dirty="0" err="1">
                <a:latin typeface="Century" panose="02040604050505020304" pitchFamily="18" charset="0"/>
              </a:rPr>
              <a:t>Mouse.press</a:t>
            </a:r>
            <a:r>
              <a:rPr lang="en-US" sz="2400" dirty="0">
                <a:latin typeface="Century" panose="02040604050505020304" pitchFamily="18" charset="0"/>
              </a:rPr>
              <a:t>(MOUSE_RIGHT)</a:t>
            </a:r>
          </a:p>
          <a:p>
            <a:r>
              <a:rPr lang="es-ES" sz="2400" dirty="0" err="1">
                <a:latin typeface="Century" panose="02040604050505020304" pitchFamily="18" charset="0"/>
              </a:rPr>
              <a:t>Mouse.release</a:t>
            </a:r>
            <a:r>
              <a:rPr lang="es-ES" sz="2400" dirty="0">
                <a:latin typeface="Century" panose="02040604050505020304" pitchFamily="18" charset="0"/>
              </a:rPr>
              <a:t>(MOUSE_LEFT)/</a:t>
            </a:r>
          </a:p>
          <a:p>
            <a:r>
              <a:rPr lang="es-ES" sz="2400" dirty="0" err="1">
                <a:latin typeface="Century" panose="02040604050505020304" pitchFamily="18" charset="0"/>
              </a:rPr>
              <a:t>Mouse.release</a:t>
            </a:r>
            <a:r>
              <a:rPr lang="es-ES" sz="2400" dirty="0">
                <a:latin typeface="Century" panose="02040604050505020304" pitchFamily="18" charset="0"/>
              </a:rPr>
              <a:t>(MOUSE_RIGHT</a:t>
            </a:r>
            <a:r>
              <a:rPr lang="es-ES" sz="2800" dirty="0">
                <a:latin typeface="Century" panose="02040604050505020304" pitchFamily="18" charset="0"/>
              </a:rPr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E4B447-B710-4109-A26C-224B32F4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05" y="3535718"/>
            <a:ext cx="4113804" cy="308535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19198E7-D4E1-4311-8794-748A4FB699AF}"/>
              </a:ext>
            </a:extLst>
          </p:cNvPr>
          <p:cNvSpPr/>
          <p:nvPr/>
        </p:nvSpPr>
        <p:spPr>
          <a:xfrm>
            <a:off x="6856010" y="4562903"/>
            <a:ext cx="4169799" cy="200054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55A1F-DCC0-430D-AA4E-0F803931D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31" y="4974067"/>
            <a:ext cx="1276517" cy="12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3.   Conclusiones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A976D4-B4E2-41B4-B104-0EC1A8DD3EE2}"/>
              </a:ext>
            </a:extLst>
          </p:cNvPr>
          <p:cNvSpPr txBox="1"/>
          <p:nvPr/>
        </p:nvSpPr>
        <p:spPr>
          <a:xfrm>
            <a:off x="2374630" y="1885247"/>
            <a:ext cx="8696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Sensibilidad</a:t>
            </a:r>
            <a:r>
              <a:rPr lang="en-US" sz="2400" dirty="0">
                <a:latin typeface="Century" panose="02040604050505020304" pitchFamily="18" charset="0"/>
              </a:rPr>
              <a:t> del Sistema de </a:t>
            </a:r>
            <a:r>
              <a:rPr lang="en-US" sz="2400" dirty="0" err="1">
                <a:latin typeface="Century" panose="02040604050505020304" pitchFamily="18" charset="0"/>
              </a:rPr>
              <a:t>reconocimiento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frente</a:t>
            </a:r>
            <a:r>
              <a:rPr lang="en-US" sz="2400" dirty="0">
                <a:latin typeface="Century" panose="02040604050505020304" pitchFamily="18" charset="0"/>
              </a:rPr>
              <a:t> a los </a:t>
            </a:r>
            <a:r>
              <a:rPr lang="en-US" sz="2400" dirty="0" err="1">
                <a:latin typeface="Century" panose="02040604050505020304" pitchFamily="18" charset="0"/>
              </a:rPr>
              <a:t>cambios</a:t>
            </a:r>
            <a:r>
              <a:rPr lang="en-US" sz="2400" dirty="0">
                <a:latin typeface="Century" panose="02040604050505020304" pitchFamily="18" charset="0"/>
              </a:rPr>
              <a:t> de luz.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La </a:t>
            </a:r>
            <a:r>
              <a:rPr lang="en-US" sz="2400" dirty="0" err="1">
                <a:latin typeface="Century" panose="02040604050505020304" pitchFamily="18" charset="0"/>
              </a:rPr>
              <a:t>capacidad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reconocimiento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depende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calidad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cámara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Gran </a:t>
            </a:r>
            <a:r>
              <a:rPr lang="en-US" sz="2400" dirty="0" err="1">
                <a:latin typeface="Century" panose="02040604050505020304" pitchFamily="18" charset="0"/>
              </a:rPr>
              <a:t>consumo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energía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debido</a:t>
            </a:r>
            <a:r>
              <a:rPr lang="en-US" sz="2400" dirty="0">
                <a:latin typeface="Century" panose="02040604050505020304" pitchFamily="18" charset="0"/>
              </a:rPr>
              <a:t> al </a:t>
            </a:r>
            <a:r>
              <a:rPr lang="en-US" sz="2400" dirty="0" err="1">
                <a:latin typeface="Century" panose="02040604050505020304" pitchFamily="18" charset="0"/>
              </a:rPr>
              <a:t>procesamiento</a:t>
            </a:r>
            <a:r>
              <a:rPr lang="en-US" sz="2400" dirty="0">
                <a:latin typeface="Century" panose="02040604050505020304" pitchFamily="18" charset="0"/>
              </a:rPr>
              <a:t> de gran </a:t>
            </a:r>
            <a:r>
              <a:rPr lang="en-US" sz="2400" dirty="0" err="1">
                <a:latin typeface="Century" panose="02040604050505020304" pitchFamily="18" charset="0"/>
              </a:rPr>
              <a:t>cantidad</a:t>
            </a:r>
            <a:r>
              <a:rPr lang="en-US" sz="2400" dirty="0">
                <a:latin typeface="Century" panose="02040604050505020304" pitchFamily="18" charset="0"/>
              </a:rPr>
              <a:t> de </a:t>
            </a:r>
            <a:r>
              <a:rPr lang="en-US" sz="2400" dirty="0" err="1">
                <a:latin typeface="Century" panose="02040604050505020304" pitchFamily="18" charset="0"/>
              </a:rPr>
              <a:t>datos</a:t>
            </a:r>
            <a:endParaRPr lang="en-US" sz="2400" dirty="0">
              <a:latin typeface="Century" panose="02040604050505020304" pitchFamily="18" charset="0"/>
            </a:endParaRPr>
          </a:p>
          <a:p>
            <a:endParaRPr lang="es-ES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3E90A22-CC5F-4F91-8352-4DFBB2FFFC32}"/>
              </a:ext>
            </a:extLst>
          </p:cNvPr>
          <p:cNvSpPr/>
          <p:nvPr/>
        </p:nvSpPr>
        <p:spPr>
          <a:xfrm>
            <a:off x="4366874" y="1206296"/>
            <a:ext cx="367436" cy="29879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743F371-9916-4131-84D7-CC9D01E1A865}"/>
              </a:ext>
            </a:extLst>
          </p:cNvPr>
          <p:cNvSpPr/>
          <p:nvPr/>
        </p:nvSpPr>
        <p:spPr>
          <a:xfrm>
            <a:off x="6954703" y="1588149"/>
            <a:ext cx="3623149" cy="22672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F33780E-2AFE-409E-A832-046CB514CD67}"/>
              </a:ext>
            </a:extLst>
          </p:cNvPr>
          <p:cNvSpPr/>
          <p:nvPr/>
        </p:nvSpPr>
        <p:spPr>
          <a:xfrm>
            <a:off x="2666103" y="1588150"/>
            <a:ext cx="3623149" cy="22672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Introducción</a:t>
            </a:r>
          </a:p>
        </p:txBody>
      </p:sp>
      <p:sp>
        <p:nvSpPr>
          <p:cNvPr id="18" name="Shape 315">
            <a:extLst>
              <a:ext uri="{FF2B5EF4-FFF2-40B4-BE49-F238E27FC236}">
                <a16:creationId xmlns:a16="http://schemas.microsoft.com/office/drawing/2014/main" id="{5A023934-2122-476E-8C96-D392C4C6A079}"/>
              </a:ext>
            </a:extLst>
          </p:cNvPr>
          <p:cNvSpPr/>
          <p:nvPr/>
        </p:nvSpPr>
        <p:spPr>
          <a:xfrm>
            <a:off x="2660573" y="1508344"/>
            <a:ext cx="3776224" cy="29111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315">
            <a:extLst>
              <a:ext uri="{FF2B5EF4-FFF2-40B4-BE49-F238E27FC236}">
                <a16:creationId xmlns:a16="http://schemas.microsoft.com/office/drawing/2014/main" id="{9939FE72-2225-49CA-A9F9-BC7FA2ACD548}"/>
              </a:ext>
            </a:extLst>
          </p:cNvPr>
          <p:cNvSpPr/>
          <p:nvPr/>
        </p:nvSpPr>
        <p:spPr>
          <a:xfrm>
            <a:off x="6856010" y="1491997"/>
            <a:ext cx="3776224" cy="29111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8727F95-50A4-403A-BEBE-8A6798BFA305}"/>
              </a:ext>
            </a:extLst>
          </p:cNvPr>
          <p:cNvSpPr/>
          <p:nvPr/>
        </p:nvSpPr>
        <p:spPr>
          <a:xfrm>
            <a:off x="4639231" y="2537089"/>
            <a:ext cx="454141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rPr>
              <a:t>👆</a:t>
            </a:r>
            <a:endParaRPr lang="es-ES" dirty="0"/>
          </a:p>
        </p:txBody>
      </p:sp>
      <p:grpSp>
        <p:nvGrpSpPr>
          <p:cNvPr id="21" name="Shape 696">
            <a:extLst>
              <a:ext uri="{FF2B5EF4-FFF2-40B4-BE49-F238E27FC236}">
                <a16:creationId xmlns:a16="http://schemas.microsoft.com/office/drawing/2014/main" id="{B9B12623-6E7F-4220-A757-2FBBCC23D8B9}"/>
              </a:ext>
            </a:extLst>
          </p:cNvPr>
          <p:cNvGrpSpPr/>
          <p:nvPr/>
        </p:nvGrpSpPr>
        <p:grpSpPr>
          <a:xfrm>
            <a:off x="3229798" y="2053067"/>
            <a:ext cx="2204239" cy="1341059"/>
            <a:chOff x="1268550" y="929175"/>
            <a:chExt cx="407950" cy="497475"/>
          </a:xfrm>
          <a:solidFill>
            <a:schemeClr val="bg1"/>
          </a:solidFill>
        </p:grpSpPr>
        <p:sp>
          <p:nvSpPr>
            <p:cNvPr id="22" name="Shape 697">
              <a:extLst>
                <a:ext uri="{FF2B5EF4-FFF2-40B4-BE49-F238E27FC236}">
                  <a16:creationId xmlns:a16="http://schemas.microsoft.com/office/drawing/2014/main" id="{D439B37D-2674-48E6-930A-A690C1DBF65F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698">
              <a:extLst>
                <a:ext uri="{FF2B5EF4-FFF2-40B4-BE49-F238E27FC236}">
                  <a16:creationId xmlns:a16="http://schemas.microsoft.com/office/drawing/2014/main" id="{E1B9680C-6014-432D-BB64-7C50DB6EB2F7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699">
              <a:extLst>
                <a:ext uri="{FF2B5EF4-FFF2-40B4-BE49-F238E27FC236}">
                  <a16:creationId xmlns:a16="http://schemas.microsoft.com/office/drawing/2014/main" id="{029EBEE2-20CE-4508-A0D3-D06E32BFE2D4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Shape 363">
            <a:extLst>
              <a:ext uri="{FF2B5EF4-FFF2-40B4-BE49-F238E27FC236}">
                <a16:creationId xmlns:a16="http://schemas.microsoft.com/office/drawing/2014/main" id="{09D86BEF-81EE-44AD-BB6B-0615EDCA98C8}"/>
              </a:ext>
            </a:extLst>
          </p:cNvPr>
          <p:cNvGrpSpPr/>
          <p:nvPr/>
        </p:nvGrpSpPr>
        <p:grpSpPr>
          <a:xfrm>
            <a:off x="7518753" y="2053066"/>
            <a:ext cx="1203215" cy="1069961"/>
            <a:chOff x="1929775" y="320925"/>
            <a:chExt cx="423800" cy="372650"/>
          </a:xfrm>
        </p:grpSpPr>
        <p:sp>
          <p:nvSpPr>
            <p:cNvPr id="28" name="Shape 364">
              <a:extLst>
                <a:ext uri="{FF2B5EF4-FFF2-40B4-BE49-F238E27FC236}">
                  <a16:creationId xmlns:a16="http://schemas.microsoft.com/office/drawing/2014/main" id="{67FE5763-E09A-4603-AF0E-2F8C7FDB69BB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365">
              <a:extLst>
                <a:ext uri="{FF2B5EF4-FFF2-40B4-BE49-F238E27FC236}">
                  <a16:creationId xmlns:a16="http://schemas.microsoft.com/office/drawing/2014/main" id="{F683F656-783D-46AA-A8B8-35B4CC9200E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66">
              <a:extLst>
                <a:ext uri="{FF2B5EF4-FFF2-40B4-BE49-F238E27FC236}">
                  <a16:creationId xmlns:a16="http://schemas.microsoft.com/office/drawing/2014/main" id="{7114EEA7-F7DD-409B-B14D-29BBB7609F10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67">
              <a:extLst>
                <a:ext uri="{FF2B5EF4-FFF2-40B4-BE49-F238E27FC236}">
                  <a16:creationId xmlns:a16="http://schemas.microsoft.com/office/drawing/2014/main" id="{A40ABC29-374F-4802-B7EF-845A7B3A2E30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68">
              <a:extLst>
                <a:ext uri="{FF2B5EF4-FFF2-40B4-BE49-F238E27FC236}">
                  <a16:creationId xmlns:a16="http://schemas.microsoft.com/office/drawing/2014/main" id="{FA1759AA-2B27-4B71-90AF-A394CC6A09FC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Shape 377">
            <a:extLst>
              <a:ext uri="{FF2B5EF4-FFF2-40B4-BE49-F238E27FC236}">
                <a16:creationId xmlns:a16="http://schemas.microsoft.com/office/drawing/2014/main" id="{8B6F742B-3D6B-452C-B296-BEEBC4D5FBF5}"/>
              </a:ext>
            </a:extLst>
          </p:cNvPr>
          <p:cNvGrpSpPr/>
          <p:nvPr/>
        </p:nvGrpSpPr>
        <p:grpSpPr>
          <a:xfrm>
            <a:off x="9079910" y="1991614"/>
            <a:ext cx="1203214" cy="1544103"/>
            <a:chOff x="596350" y="929175"/>
            <a:chExt cx="407950" cy="497475"/>
          </a:xfrm>
        </p:grpSpPr>
        <p:sp>
          <p:nvSpPr>
            <p:cNvPr id="34" name="Shape 378">
              <a:extLst>
                <a:ext uri="{FF2B5EF4-FFF2-40B4-BE49-F238E27FC236}">
                  <a16:creationId xmlns:a16="http://schemas.microsoft.com/office/drawing/2014/main" id="{67286DF2-F7E3-4985-A605-76C878B62AF0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79">
              <a:extLst>
                <a:ext uri="{FF2B5EF4-FFF2-40B4-BE49-F238E27FC236}">
                  <a16:creationId xmlns:a16="http://schemas.microsoft.com/office/drawing/2014/main" id="{0CBAC894-45C0-47E2-BA3E-CF4B876DCA41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80">
              <a:extLst>
                <a:ext uri="{FF2B5EF4-FFF2-40B4-BE49-F238E27FC236}">
                  <a16:creationId xmlns:a16="http://schemas.microsoft.com/office/drawing/2014/main" id="{86C77005-5177-47BB-89E4-43003C18FC1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81">
              <a:extLst>
                <a:ext uri="{FF2B5EF4-FFF2-40B4-BE49-F238E27FC236}">
                  <a16:creationId xmlns:a16="http://schemas.microsoft.com/office/drawing/2014/main" id="{1D677143-236F-43EF-B604-458F4CDD38E3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2">
              <a:extLst>
                <a:ext uri="{FF2B5EF4-FFF2-40B4-BE49-F238E27FC236}">
                  <a16:creationId xmlns:a16="http://schemas.microsoft.com/office/drawing/2014/main" id="{3D30E244-0753-48A3-A9D6-ECDAC139BB7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83">
              <a:extLst>
                <a:ext uri="{FF2B5EF4-FFF2-40B4-BE49-F238E27FC236}">
                  <a16:creationId xmlns:a16="http://schemas.microsoft.com/office/drawing/2014/main" id="{D5D34E8B-B7B4-4F2A-A07C-2F7EB895FAEE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384">
              <a:extLst>
                <a:ext uri="{FF2B5EF4-FFF2-40B4-BE49-F238E27FC236}">
                  <a16:creationId xmlns:a16="http://schemas.microsoft.com/office/drawing/2014/main" id="{15EA5C96-0E40-404C-814A-BC83D96BAA6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Shape 357">
            <a:extLst>
              <a:ext uri="{FF2B5EF4-FFF2-40B4-BE49-F238E27FC236}">
                <a16:creationId xmlns:a16="http://schemas.microsoft.com/office/drawing/2014/main" id="{FF6C7AAF-B7CC-48B1-8130-24A7FC95119E}"/>
              </a:ext>
            </a:extLst>
          </p:cNvPr>
          <p:cNvGrpSpPr/>
          <p:nvPr/>
        </p:nvGrpSpPr>
        <p:grpSpPr>
          <a:xfrm>
            <a:off x="4457405" y="1235581"/>
            <a:ext cx="239522" cy="219559"/>
            <a:chOff x="1370225" y="386675"/>
            <a:chExt cx="284975" cy="261225"/>
          </a:xfrm>
          <a:solidFill>
            <a:schemeClr val="tx1"/>
          </a:solidFill>
        </p:grpSpPr>
        <p:sp>
          <p:nvSpPr>
            <p:cNvPr id="43" name="Shape 359">
              <a:extLst>
                <a:ext uri="{FF2B5EF4-FFF2-40B4-BE49-F238E27FC236}">
                  <a16:creationId xmlns:a16="http://schemas.microsoft.com/office/drawing/2014/main" id="{718531BC-9E1E-48F5-AF20-B8E97E26443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360">
              <a:extLst>
                <a:ext uri="{FF2B5EF4-FFF2-40B4-BE49-F238E27FC236}">
                  <a16:creationId xmlns:a16="http://schemas.microsoft.com/office/drawing/2014/main" id="{EE9F0682-AB3E-4607-A304-6EE5ECF2E394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61">
              <a:extLst>
                <a:ext uri="{FF2B5EF4-FFF2-40B4-BE49-F238E27FC236}">
                  <a16:creationId xmlns:a16="http://schemas.microsoft.com/office/drawing/2014/main" id="{4B3B4894-FE75-4081-BA83-DFA18D4C6FC9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62">
              <a:extLst>
                <a:ext uri="{FF2B5EF4-FFF2-40B4-BE49-F238E27FC236}">
                  <a16:creationId xmlns:a16="http://schemas.microsoft.com/office/drawing/2014/main" id="{84471672-EBBD-4618-8DD0-B1515EE0F9A1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Imagen 50">
            <a:extLst>
              <a:ext uri="{FF2B5EF4-FFF2-40B4-BE49-F238E27FC236}">
                <a16:creationId xmlns:a16="http://schemas.microsoft.com/office/drawing/2014/main" id="{9EA37005-18BE-4CB2-9BB8-6EE61D94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82" y="3935164"/>
            <a:ext cx="3199233" cy="3199233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087ACD8B-FAC0-48E2-8000-F6D7A2E19F9C}"/>
              </a:ext>
            </a:extLst>
          </p:cNvPr>
          <p:cNvSpPr/>
          <p:nvPr/>
        </p:nvSpPr>
        <p:spPr>
          <a:xfrm>
            <a:off x="5038327" y="4431975"/>
            <a:ext cx="2983003" cy="779054"/>
          </a:xfrm>
          <a:prstGeom prst="rect">
            <a:avLst/>
          </a:prstGeom>
          <a:solidFill>
            <a:srgbClr val="D6264F"/>
          </a:solidFill>
          <a:ln>
            <a:solidFill>
              <a:srgbClr val="D62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7E5B10C2-DDAF-485A-B93E-7CC6B12A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53" y="3321441"/>
            <a:ext cx="230015" cy="230015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965B0DF5-F85C-4F2A-A61A-665380338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49" y="5366003"/>
            <a:ext cx="1138393" cy="11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1957E38-C7D4-47C2-98C5-5705C990D83A}"/>
              </a:ext>
            </a:extLst>
          </p:cNvPr>
          <p:cNvSpPr/>
          <p:nvPr/>
        </p:nvSpPr>
        <p:spPr>
          <a:xfrm>
            <a:off x="1759934" y="1017193"/>
            <a:ext cx="10203055" cy="592271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87ACD8B-FAC0-48E2-8000-F6D7A2E19F9C}"/>
              </a:ext>
            </a:extLst>
          </p:cNvPr>
          <p:cNvSpPr/>
          <p:nvPr/>
        </p:nvSpPr>
        <p:spPr>
          <a:xfrm>
            <a:off x="5038327" y="4431975"/>
            <a:ext cx="2983003" cy="779054"/>
          </a:xfrm>
          <a:prstGeom prst="rect">
            <a:avLst/>
          </a:prstGeom>
          <a:solidFill>
            <a:srgbClr val="D6264F"/>
          </a:solidFill>
          <a:ln>
            <a:solidFill>
              <a:srgbClr val="D62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3B286A-B632-43C0-8AE3-ED46051D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02070" y="1286655"/>
            <a:ext cx="4316710" cy="42149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2.1   Hardware</a:t>
            </a:r>
          </a:p>
        </p:txBody>
      </p:sp>
      <p:pic>
        <p:nvPicPr>
          <p:cNvPr id="47" name="Imagen 46" descr="Resultado de imagen de monitor">
            <a:extLst>
              <a:ext uri="{FF2B5EF4-FFF2-40B4-BE49-F238E27FC236}">
                <a16:creationId xmlns:a16="http://schemas.microsoft.com/office/drawing/2014/main" id="{F9B58211-6D59-4733-BBB9-017CC41F32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78" y="1881345"/>
            <a:ext cx="236029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 descr="Resultado de imagen de monitor">
            <a:extLst>
              <a:ext uri="{FF2B5EF4-FFF2-40B4-BE49-F238E27FC236}">
                <a16:creationId xmlns:a16="http://schemas.microsoft.com/office/drawing/2014/main" id="{98916510-E0A4-409F-A5B2-0D29D59D9D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091" y="1759973"/>
            <a:ext cx="236029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FAF21C-017A-484B-B5B2-803059FEA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43277" y="4078516"/>
            <a:ext cx="1085850" cy="4095750"/>
          </a:xfrm>
          <a:prstGeom prst="rect">
            <a:avLst/>
          </a:prstGeom>
        </p:spPr>
      </p:pic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5950AED3-E7D3-47A2-9B3B-ED19E1C0E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49641" y="4878521"/>
            <a:ext cx="1116257" cy="417492"/>
          </a:xfrm>
          <a:prstGeom prst="curvedConnector3">
            <a:avLst>
              <a:gd name="adj1" fmla="val 50000"/>
            </a:avLst>
          </a:prstGeom>
          <a:ln w="38100">
            <a:solidFill>
              <a:srgbClr val="BC1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curvado 69">
            <a:extLst>
              <a:ext uri="{FF2B5EF4-FFF2-40B4-BE49-F238E27FC236}">
                <a16:creationId xmlns:a16="http://schemas.microsoft.com/office/drawing/2014/main" id="{223C07F6-6272-402D-9613-6D2FAC04E7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58461" y="4534273"/>
            <a:ext cx="1200150" cy="1189879"/>
          </a:xfrm>
          <a:prstGeom prst="curvedConnector3">
            <a:avLst>
              <a:gd name="adj1" fmla="val 50000"/>
            </a:avLst>
          </a:prstGeom>
          <a:ln w="38100">
            <a:solidFill>
              <a:srgbClr val="BC1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2D497449-9AA5-4797-BFF4-9EDDA43DA8C5}"/>
              </a:ext>
            </a:extLst>
          </p:cNvPr>
          <p:cNvCxnSpPr>
            <a:cxnSpLocks/>
          </p:cNvCxnSpPr>
          <p:nvPr/>
        </p:nvCxnSpPr>
        <p:spPr>
          <a:xfrm flipH="1">
            <a:off x="4536074" y="1978991"/>
            <a:ext cx="359776" cy="611809"/>
          </a:xfrm>
          <a:prstGeom prst="straightConnector1">
            <a:avLst/>
          </a:prstGeom>
          <a:ln w="38100">
            <a:solidFill>
              <a:srgbClr val="BC1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702D34B4-D953-457E-A91E-DCFD07656D10}"/>
              </a:ext>
            </a:extLst>
          </p:cNvPr>
          <p:cNvCxnSpPr>
            <a:cxnSpLocks/>
          </p:cNvCxnSpPr>
          <p:nvPr/>
        </p:nvCxnSpPr>
        <p:spPr>
          <a:xfrm>
            <a:off x="8753476" y="1997869"/>
            <a:ext cx="583615" cy="440531"/>
          </a:xfrm>
          <a:prstGeom prst="straightConnector1">
            <a:avLst/>
          </a:prstGeom>
          <a:ln w="38100">
            <a:solidFill>
              <a:srgbClr val="D62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Resumen general del procedimiento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A61444-480D-4DEA-B9F3-9ADC70D3EC68}"/>
              </a:ext>
            </a:extLst>
          </p:cNvPr>
          <p:cNvSpPr txBox="1"/>
          <p:nvPr/>
        </p:nvSpPr>
        <p:spPr>
          <a:xfrm>
            <a:off x="1858898" y="2225350"/>
            <a:ext cx="10098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Obtención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datos</a:t>
            </a:r>
            <a:r>
              <a:rPr lang="en-US" sz="2400" dirty="0">
                <a:latin typeface="Century" panose="02040604050505020304" pitchFamily="18" charset="0"/>
              </a:rPr>
              <a:t> que </a:t>
            </a:r>
            <a:r>
              <a:rPr lang="en-US" sz="2400" dirty="0" err="1">
                <a:latin typeface="Century" panose="02040604050505020304" pitchFamily="18" charset="0"/>
              </a:rPr>
              <a:t>envía</a:t>
            </a:r>
            <a:r>
              <a:rPr lang="en-US" sz="2400" dirty="0">
                <a:latin typeface="Century" panose="02040604050505020304" pitchFamily="18" charset="0"/>
              </a:rPr>
              <a:t> el </a:t>
            </a:r>
            <a:r>
              <a:rPr lang="en-US" sz="2400" dirty="0" err="1">
                <a:latin typeface="Century" panose="02040604050505020304" pitchFamily="18" charset="0"/>
              </a:rPr>
              <a:t>teclado</a:t>
            </a:r>
            <a:r>
              <a:rPr lang="en-US" sz="2400" dirty="0">
                <a:latin typeface="Century" panose="02040604050505020304" pitchFamily="18" charset="0"/>
              </a:rPr>
              <a:t> y </a:t>
            </a:r>
            <a:r>
              <a:rPr lang="en-US" sz="2400" dirty="0" err="1">
                <a:latin typeface="Century" panose="02040604050505020304" pitchFamily="18" charset="0"/>
              </a:rPr>
              <a:t>ratón</a:t>
            </a:r>
            <a:r>
              <a:rPr lang="en-US" sz="2400" dirty="0">
                <a:latin typeface="Century" panose="02040604050505020304" pitchFamily="18" charset="0"/>
              </a:rPr>
              <a:t> (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dispositivos</a:t>
            </a:r>
            <a:r>
              <a:rPr lang="en-US" sz="2400" dirty="0">
                <a:latin typeface="Century" panose="02040604050505020304" pitchFamily="18" charset="0"/>
              </a:rPr>
              <a:t> USB HID).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Calibración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cámara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Conocimiento</a:t>
            </a:r>
            <a:r>
              <a:rPr lang="en-US" sz="2400" dirty="0">
                <a:latin typeface="Century" panose="02040604050505020304" pitchFamily="18" charset="0"/>
              </a:rPr>
              <a:t> de las </a:t>
            </a:r>
            <a:r>
              <a:rPr lang="en-US" sz="2400" dirty="0" err="1">
                <a:latin typeface="Century" panose="02040604050505020304" pitchFamily="18" charset="0"/>
              </a:rPr>
              <a:t>coordenadas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oculares</a:t>
            </a:r>
            <a:r>
              <a:rPr lang="en-US" sz="2400" dirty="0">
                <a:latin typeface="Century" panose="02040604050505020304" pitchFamily="18" charset="0"/>
              </a:rPr>
              <a:t> que </a:t>
            </a:r>
            <a:r>
              <a:rPr lang="en-US" sz="2400" dirty="0" err="1">
                <a:latin typeface="Century" panose="02040604050505020304" pitchFamily="18" charset="0"/>
              </a:rPr>
              <a:t>representan</a:t>
            </a:r>
            <a:r>
              <a:rPr lang="en-US" sz="2400" dirty="0">
                <a:latin typeface="Century" panose="02040604050505020304" pitchFamily="18" charset="0"/>
              </a:rPr>
              <a:t> la </a:t>
            </a:r>
            <a:r>
              <a:rPr lang="en-US" sz="2400" dirty="0" err="1">
                <a:latin typeface="Century" panose="02040604050505020304" pitchFamily="18" charset="0"/>
              </a:rPr>
              <a:t>posición</a:t>
            </a:r>
            <a:r>
              <a:rPr lang="en-US" sz="2400" dirty="0">
                <a:latin typeface="Century" panose="02040604050505020304" pitchFamily="18" charset="0"/>
              </a:rPr>
              <a:t> del </a:t>
            </a:r>
            <a:r>
              <a:rPr lang="en-US" sz="2400" dirty="0" err="1">
                <a:latin typeface="Century" panose="02040604050505020304" pitchFamily="18" charset="0"/>
              </a:rPr>
              <a:t>ojo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izquierdo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respecto</a:t>
            </a:r>
            <a:r>
              <a:rPr lang="en-US" sz="2400" dirty="0">
                <a:latin typeface="Century" panose="02040604050505020304" pitchFamily="18" charset="0"/>
              </a:rPr>
              <a:t> el rostro.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Envío</a:t>
            </a:r>
            <a:r>
              <a:rPr lang="en-US" sz="2400" dirty="0">
                <a:latin typeface="Century" panose="02040604050505020304" pitchFamily="18" charset="0"/>
              </a:rPr>
              <a:t> los 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periféricos</a:t>
            </a:r>
            <a:r>
              <a:rPr lang="en-US" sz="2400" dirty="0">
                <a:latin typeface="Century" panose="02040604050505020304" pitchFamily="18" charset="0"/>
              </a:rPr>
              <a:t> de control a </a:t>
            </a:r>
            <a:r>
              <a:rPr lang="en-US" sz="2400" dirty="0" err="1">
                <a:latin typeface="Century" panose="02040604050505020304" pitchFamily="18" charset="0"/>
              </a:rPr>
              <a:t>uno</a:t>
            </a:r>
            <a:r>
              <a:rPr lang="en-US" sz="2400" dirty="0">
                <a:latin typeface="Century" panose="02040604050505020304" pitchFamily="18" charset="0"/>
              </a:rPr>
              <a:t> de los </a:t>
            </a:r>
            <a:r>
              <a:rPr lang="en-US" sz="2400" dirty="0" err="1">
                <a:latin typeface="Century" panose="02040604050505020304" pitchFamily="18" charset="0"/>
              </a:rPr>
              <a:t>microcontroladores</a:t>
            </a:r>
            <a:r>
              <a:rPr lang="en-US" sz="2400" dirty="0">
                <a:latin typeface="Century" panose="02040604050505020304" pitchFamily="18" charset="0"/>
              </a:rPr>
              <a:t> </a:t>
            </a:r>
            <a:r>
              <a:rPr lang="en-US" sz="2400" dirty="0" err="1">
                <a:latin typeface="Century" panose="02040604050505020304" pitchFamily="18" charset="0"/>
              </a:rPr>
              <a:t>secundarios</a:t>
            </a:r>
            <a:r>
              <a:rPr lang="en-US" sz="2400" dirty="0">
                <a:latin typeface="Century" panose="020406040505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Conocimiento</a:t>
            </a:r>
            <a:r>
              <a:rPr lang="en-US" sz="2400" dirty="0">
                <a:latin typeface="Century" panose="02040604050505020304" pitchFamily="18" charset="0"/>
              </a:rPr>
              <a:t> de la </a:t>
            </a:r>
            <a:r>
              <a:rPr lang="en-US" sz="2400" dirty="0" err="1">
                <a:latin typeface="Century" panose="02040604050505020304" pitchFamily="18" charset="0"/>
              </a:rPr>
              <a:t>dirección</a:t>
            </a:r>
            <a:r>
              <a:rPr lang="en-US" sz="2400" dirty="0">
                <a:latin typeface="Century" panose="02040604050505020304" pitchFamily="18" charset="0"/>
              </a:rPr>
              <a:t> del </a:t>
            </a:r>
            <a:r>
              <a:rPr lang="en-US" sz="2400" dirty="0" err="1">
                <a:latin typeface="Century" panose="02040604050505020304" pitchFamily="18" charset="0"/>
              </a:rPr>
              <a:t>dispositivo</a:t>
            </a:r>
            <a:r>
              <a:rPr lang="en-US" sz="2400" dirty="0">
                <a:latin typeface="Century" panose="02040604050505020304" pitchFamily="18" charset="0"/>
              </a:rPr>
              <a:t> al que </a:t>
            </a:r>
            <a:r>
              <a:rPr lang="en-US" sz="2400" dirty="0" err="1">
                <a:latin typeface="Century" panose="02040604050505020304" pitchFamily="18" charset="0"/>
              </a:rPr>
              <a:t>enviar</a:t>
            </a:r>
            <a:r>
              <a:rPr lang="en-US" sz="2400" dirty="0">
                <a:latin typeface="Century" panose="02040604050505020304" pitchFamily="18" charset="0"/>
              </a:rPr>
              <a:t> los </a:t>
            </a:r>
            <a:r>
              <a:rPr lang="en-US" sz="2400" dirty="0" err="1">
                <a:latin typeface="Century" panose="02040604050505020304" pitchFamily="18" charset="0"/>
              </a:rPr>
              <a:t>eventos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Century" panose="02040604050505020304" pitchFamily="18" charset="0"/>
              </a:rPr>
              <a:t>Simulación</a:t>
            </a:r>
            <a:r>
              <a:rPr lang="en-US" sz="2400" dirty="0">
                <a:latin typeface="Century" panose="02040604050505020304" pitchFamily="18" charset="0"/>
              </a:rPr>
              <a:t>  de </a:t>
            </a:r>
            <a:r>
              <a:rPr lang="en-US" sz="2400" dirty="0" err="1">
                <a:latin typeface="Century" panose="02040604050505020304" pitchFamily="18" charset="0"/>
              </a:rPr>
              <a:t>pulsaciones</a:t>
            </a:r>
            <a:r>
              <a:rPr lang="en-US" sz="2400" dirty="0">
                <a:latin typeface="Century" panose="02040604050505020304" pitchFamily="18" charset="0"/>
              </a:rPr>
              <a:t> y </a:t>
            </a:r>
            <a:r>
              <a:rPr lang="en-US" sz="2400" dirty="0" err="1">
                <a:latin typeface="Century" panose="02040604050505020304" pitchFamily="18" charset="0"/>
              </a:rPr>
              <a:t>movimientos</a:t>
            </a:r>
            <a:r>
              <a:rPr lang="en-US" sz="2400" dirty="0">
                <a:latin typeface="Century" panose="02040604050505020304" pitchFamily="18" charset="0"/>
              </a:rPr>
              <a:t> del </a:t>
            </a:r>
            <a:r>
              <a:rPr lang="en-US" sz="2400" dirty="0" err="1">
                <a:latin typeface="Century" panose="02040604050505020304" pitchFamily="18" charset="0"/>
              </a:rPr>
              <a:t>ratón</a:t>
            </a:r>
            <a:r>
              <a:rPr lang="en-US" sz="2400" dirty="0">
                <a:latin typeface="Century" panose="020406040505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896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2.2.1   Conceptos básicos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3E652BE-35E0-450D-9B5C-FEB454CF46F2}"/>
              </a:ext>
            </a:extLst>
          </p:cNvPr>
          <p:cNvSpPr/>
          <p:nvPr/>
        </p:nvSpPr>
        <p:spPr>
          <a:xfrm>
            <a:off x="3819171" y="3560631"/>
            <a:ext cx="1447589" cy="373232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Disparador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45C15B3-D05B-432A-864D-F9F7398487CD}"/>
              </a:ext>
            </a:extLst>
          </p:cNvPr>
          <p:cNvSpPr/>
          <p:nvPr/>
        </p:nvSpPr>
        <p:spPr>
          <a:xfrm>
            <a:off x="1837608" y="4663989"/>
            <a:ext cx="1638009" cy="439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E76B250-F0B3-4A4A-B7E9-095A1DA6103C}"/>
              </a:ext>
            </a:extLst>
          </p:cNvPr>
          <p:cNvSpPr/>
          <p:nvPr/>
        </p:nvSpPr>
        <p:spPr>
          <a:xfrm>
            <a:off x="3735076" y="4663988"/>
            <a:ext cx="1638010" cy="439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7DE6EC-C5D9-4370-8ED9-9F585BCBCFEF}"/>
              </a:ext>
            </a:extLst>
          </p:cNvPr>
          <p:cNvSpPr/>
          <p:nvPr/>
        </p:nvSpPr>
        <p:spPr>
          <a:xfrm>
            <a:off x="6180976" y="4663988"/>
            <a:ext cx="1638010" cy="439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10B62DA-C5C1-4CFE-B384-00448CD7F1F3}"/>
              </a:ext>
            </a:extLst>
          </p:cNvPr>
          <p:cNvSpPr/>
          <p:nvPr/>
        </p:nvSpPr>
        <p:spPr>
          <a:xfrm>
            <a:off x="3819171" y="2809885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Eventos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52D3EE3-FD35-4D34-97F2-01D7C0A3A7E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42966" y="3183117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141E053-EF80-4168-B8CC-45EA4B25D2E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542966" y="3933863"/>
            <a:ext cx="11115" cy="730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15670C0-02F4-4907-A492-DA4E65464E9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2656613" y="3933863"/>
            <a:ext cx="1886353" cy="730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8E33C42-F00E-4ED2-9472-576E095A2A0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4542966" y="3933863"/>
            <a:ext cx="2457015" cy="730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564D22F-E578-49F5-94B6-3F7B8118F971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4542965" y="2428170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ángulo: esquina doblada 28">
            <a:extLst>
              <a:ext uri="{FF2B5EF4-FFF2-40B4-BE49-F238E27FC236}">
                <a16:creationId xmlns:a16="http://schemas.microsoft.com/office/drawing/2014/main" id="{300B865E-2A90-415A-B96E-24607590F059}"/>
              </a:ext>
            </a:extLst>
          </p:cNvPr>
          <p:cNvSpPr/>
          <p:nvPr/>
        </p:nvSpPr>
        <p:spPr>
          <a:xfrm>
            <a:off x="8982523" y="2493082"/>
            <a:ext cx="1357577" cy="840946"/>
          </a:xfrm>
          <a:prstGeom prst="foldedCorner">
            <a:avLst>
              <a:gd name="adj" fmla="val 279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FIFO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05E805E-3EE5-4732-B46B-C4878BC26DC6}"/>
              </a:ext>
            </a:extLst>
          </p:cNvPr>
          <p:cNvCxnSpPr/>
          <p:nvPr/>
        </p:nvCxnSpPr>
        <p:spPr>
          <a:xfrm flipH="1" flipV="1">
            <a:off x="9661310" y="3333115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7BD9E41-BC8D-4167-9601-84FB384F8906}"/>
              </a:ext>
            </a:extLst>
          </p:cNvPr>
          <p:cNvSpPr/>
          <p:nvPr/>
        </p:nvSpPr>
        <p:spPr>
          <a:xfrm>
            <a:off x="8937515" y="3747247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open()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11B509-1ABF-4CB3-9188-56D994089A96}"/>
              </a:ext>
            </a:extLst>
          </p:cNvPr>
          <p:cNvCxnSpPr>
            <a:cxnSpLocks/>
          </p:cNvCxnSpPr>
          <p:nvPr/>
        </p:nvCxnSpPr>
        <p:spPr>
          <a:xfrm>
            <a:off x="9658594" y="4120479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FB1760A-E783-4F47-8430-2FB30B9C1FB2}"/>
              </a:ext>
            </a:extLst>
          </p:cNvPr>
          <p:cNvSpPr/>
          <p:nvPr/>
        </p:nvSpPr>
        <p:spPr>
          <a:xfrm>
            <a:off x="8770206" y="4521123"/>
            <a:ext cx="1776776" cy="572885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Descriptor de archivo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4AF422D-1F4E-4864-9B84-081E71DABE4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9140220" y="5097133"/>
            <a:ext cx="2960" cy="428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D40AEE1-4542-42B0-9A04-DCF6487BCD2F}"/>
              </a:ext>
            </a:extLst>
          </p:cNvPr>
          <p:cNvCxnSpPr>
            <a:cxnSpLocks/>
          </p:cNvCxnSpPr>
          <p:nvPr/>
        </p:nvCxnSpPr>
        <p:spPr>
          <a:xfrm flipV="1">
            <a:off x="10137559" y="5103963"/>
            <a:ext cx="0" cy="4331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4E009AD-E6C4-45F5-84CA-86BFEEE09454}"/>
              </a:ext>
            </a:extLst>
          </p:cNvPr>
          <p:cNvSpPr/>
          <p:nvPr/>
        </p:nvSpPr>
        <p:spPr>
          <a:xfrm>
            <a:off x="8416425" y="5526070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read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3854CF0-1409-4DDD-ADF7-E23F34570042}"/>
              </a:ext>
            </a:extLst>
          </p:cNvPr>
          <p:cNvSpPr/>
          <p:nvPr/>
        </p:nvSpPr>
        <p:spPr>
          <a:xfrm>
            <a:off x="9413764" y="5510953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write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A91C5F9-F506-419A-BA82-0C5231B91102}"/>
              </a:ext>
            </a:extLst>
          </p:cNvPr>
          <p:cNvCxnSpPr>
            <a:cxnSpLocks/>
          </p:cNvCxnSpPr>
          <p:nvPr/>
        </p:nvCxnSpPr>
        <p:spPr>
          <a:xfrm>
            <a:off x="8321175" y="2756647"/>
            <a:ext cx="0" cy="299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38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9854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2.2.2   Resumen general del software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F8EC049-598A-4525-B848-A3C0451E8D04}"/>
              </a:ext>
            </a:extLst>
          </p:cNvPr>
          <p:cNvCxnSpPr/>
          <p:nvPr/>
        </p:nvCxnSpPr>
        <p:spPr>
          <a:xfrm flipH="1">
            <a:off x="10021210" y="2299253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68D78FF-CA87-4459-A1A9-602D7ED32C2D}"/>
              </a:ext>
            </a:extLst>
          </p:cNvPr>
          <p:cNvCxnSpPr/>
          <p:nvPr/>
        </p:nvCxnSpPr>
        <p:spPr>
          <a:xfrm flipH="1" flipV="1">
            <a:off x="10023750" y="2636438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37D20B-79E0-4652-87AF-C5FF80180A9A}"/>
              </a:ext>
            </a:extLst>
          </p:cNvPr>
          <p:cNvCxnSpPr/>
          <p:nvPr/>
        </p:nvCxnSpPr>
        <p:spPr>
          <a:xfrm flipH="1">
            <a:off x="8161295" y="2598338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1BD39-A79B-4FD4-A62C-8F97DFC44EDC}"/>
              </a:ext>
            </a:extLst>
          </p:cNvPr>
          <p:cNvCxnSpPr/>
          <p:nvPr/>
        </p:nvCxnSpPr>
        <p:spPr>
          <a:xfrm flipH="1">
            <a:off x="6246135" y="2609133"/>
            <a:ext cx="7823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D94FDDF-2C68-4200-A156-3E7E1E84C067}"/>
              </a:ext>
            </a:extLst>
          </p:cNvPr>
          <p:cNvCxnSpPr/>
          <p:nvPr/>
        </p:nvCxnSpPr>
        <p:spPr>
          <a:xfrm flipH="1">
            <a:off x="4282715" y="2566588"/>
            <a:ext cx="594995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FAF8B7-5C59-4D7E-AACC-326F4764D4CC}"/>
              </a:ext>
            </a:extLst>
          </p:cNvPr>
          <p:cNvCxnSpPr/>
          <p:nvPr/>
        </p:nvCxnSpPr>
        <p:spPr>
          <a:xfrm>
            <a:off x="8274960" y="5649513"/>
            <a:ext cx="539115" cy="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4FEB14-8670-4C35-B167-844021E19FCF}"/>
              </a:ext>
            </a:extLst>
          </p:cNvPr>
          <p:cNvCxnSpPr/>
          <p:nvPr/>
        </p:nvCxnSpPr>
        <p:spPr>
          <a:xfrm flipV="1">
            <a:off x="8245750" y="5713013"/>
            <a:ext cx="562610" cy="535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24A00A-812E-4465-82DE-5A264E901C60}"/>
              </a:ext>
            </a:extLst>
          </p:cNvPr>
          <p:cNvCxnSpPr/>
          <p:nvPr/>
        </p:nvCxnSpPr>
        <p:spPr>
          <a:xfrm flipH="1" flipV="1">
            <a:off x="7992385" y="5065313"/>
            <a:ext cx="840105" cy="514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ABE69F-DB45-4A7C-8F67-11FF9242AA34}"/>
              </a:ext>
            </a:extLst>
          </p:cNvPr>
          <p:cNvCxnSpPr/>
          <p:nvPr/>
        </p:nvCxnSpPr>
        <p:spPr>
          <a:xfrm flipH="1">
            <a:off x="5627645" y="5069123"/>
            <a:ext cx="1238250" cy="285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1268814-A9F8-4AB7-84C0-152ABBFD2062}"/>
              </a:ext>
            </a:extLst>
          </p:cNvPr>
          <p:cNvCxnSpPr/>
          <p:nvPr/>
        </p:nvCxnSpPr>
        <p:spPr>
          <a:xfrm flipV="1">
            <a:off x="4941845" y="4177583"/>
            <a:ext cx="0" cy="693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493C0E-4809-44F2-A47A-6E286AC30708}"/>
              </a:ext>
            </a:extLst>
          </p:cNvPr>
          <p:cNvCxnSpPr/>
          <p:nvPr/>
        </p:nvCxnSpPr>
        <p:spPr>
          <a:xfrm flipV="1">
            <a:off x="4964705" y="2997118"/>
            <a:ext cx="571500" cy="723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17CA4F8E-9C1E-4CB4-8518-6B8579689BA1}"/>
              </a:ext>
            </a:extLst>
          </p:cNvPr>
          <p:cNvSpPr/>
          <p:nvPr/>
        </p:nvSpPr>
        <p:spPr>
          <a:xfrm>
            <a:off x="8732795" y="2147488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1DF5E5EB-2CB7-44F4-8CA6-A8AEC8F48DA7}"/>
              </a:ext>
            </a:extLst>
          </p:cNvPr>
          <p:cNvSpPr/>
          <p:nvPr/>
        </p:nvSpPr>
        <p:spPr>
          <a:xfrm>
            <a:off x="8838205" y="5283753"/>
            <a:ext cx="1838960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Eye_detect.c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0C791252-1445-4869-B7FC-E19CF1E89E38}"/>
              </a:ext>
            </a:extLst>
          </p:cNvPr>
          <p:cNvSpPr/>
          <p:nvPr/>
        </p:nvSpPr>
        <p:spPr>
          <a:xfrm>
            <a:off x="4873265" y="2119548"/>
            <a:ext cx="136080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Cliente.c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: una sola esquina cortada 27">
            <a:extLst>
              <a:ext uri="{FF2B5EF4-FFF2-40B4-BE49-F238E27FC236}">
                <a16:creationId xmlns:a16="http://schemas.microsoft.com/office/drawing/2014/main" id="{34EF92CE-5CE5-4DE2-8C76-71C88EC8B964}"/>
              </a:ext>
            </a:extLst>
          </p:cNvPr>
          <p:cNvSpPr/>
          <p:nvPr/>
        </p:nvSpPr>
        <p:spPr>
          <a:xfrm>
            <a:off x="4160160" y="4879258"/>
            <a:ext cx="144589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Selector.c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Diagrama de flujo: conector fuera de página 28">
            <a:extLst>
              <a:ext uri="{FF2B5EF4-FFF2-40B4-BE49-F238E27FC236}">
                <a16:creationId xmlns:a16="http://schemas.microsoft.com/office/drawing/2014/main" id="{795EFAC7-C86A-465A-A313-E27963C58ED9}"/>
              </a:ext>
            </a:extLst>
          </p:cNvPr>
          <p:cNvSpPr/>
          <p:nvPr/>
        </p:nvSpPr>
        <p:spPr>
          <a:xfrm rot="5400000" flipH="1">
            <a:off x="10756857" y="1654411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Diagrama de flujo: conector fuera de página 29">
            <a:extLst>
              <a:ext uri="{FF2B5EF4-FFF2-40B4-BE49-F238E27FC236}">
                <a16:creationId xmlns:a16="http://schemas.microsoft.com/office/drawing/2014/main" id="{0E1D8D71-38B7-4E22-9B4A-60BF5D89F50F}"/>
              </a:ext>
            </a:extLst>
          </p:cNvPr>
          <p:cNvSpPr/>
          <p:nvPr/>
        </p:nvSpPr>
        <p:spPr>
          <a:xfrm rot="5400000" flipH="1">
            <a:off x="10761937" y="2188446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rapecio 30">
            <a:extLst>
              <a:ext uri="{FF2B5EF4-FFF2-40B4-BE49-F238E27FC236}">
                <a16:creationId xmlns:a16="http://schemas.microsoft.com/office/drawing/2014/main" id="{CE1D4CF2-51BE-4704-93C6-14986E608758}"/>
              </a:ext>
            </a:extLst>
          </p:cNvPr>
          <p:cNvSpPr/>
          <p:nvPr/>
        </p:nvSpPr>
        <p:spPr>
          <a:xfrm>
            <a:off x="6978925" y="2402758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rapecio 31">
            <a:extLst>
              <a:ext uri="{FF2B5EF4-FFF2-40B4-BE49-F238E27FC236}">
                <a16:creationId xmlns:a16="http://schemas.microsoft.com/office/drawing/2014/main" id="{33106541-6937-4191-A702-DC071EAE1ADC}"/>
              </a:ext>
            </a:extLst>
          </p:cNvPr>
          <p:cNvSpPr/>
          <p:nvPr/>
        </p:nvSpPr>
        <p:spPr>
          <a:xfrm>
            <a:off x="6804935" y="487354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eye_fifo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Lágrima 32">
            <a:extLst>
              <a:ext uri="{FF2B5EF4-FFF2-40B4-BE49-F238E27FC236}">
                <a16:creationId xmlns:a16="http://schemas.microsoft.com/office/drawing/2014/main" id="{A4E6045C-AC42-4E0A-ACD9-02BE11A29D70}"/>
              </a:ext>
            </a:extLst>
          </p:cNvPr>
          <p:cNvSpPr/>
          <p:nvPr/>
        </p:nvSpPr>
        <p:spPr>
          <a:xfrm>
            <a:off x="6340750" y="5485683"/>
            <a:ext cx="1913255" cy="47815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Clasificadores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Lágrima 33">
            <a:extLst>
              <a:ext uri="{FF2B5EF4-FFF2-40B4-BE49-F238E27FC236}">
                <a16:creationId xmlns:a16="http://schemas.microsoft.com/office/drawing/2014/main" id="{9ECB52F5-2CD8-4B67-BFF1-E701394E5DAC}"/>
              </a:ext>
            </a:extLst>
          </p:cNvPr>
          <p:cNvSpPr/>
          <p:nvPr/>
        </p:nvSpPr>
        <p:spPr>
          <a:xfrm>
            <a:off x="6309000" y="6071153"/>
            <a:ext cx="1913255" cy="531495"/>
          </a:xfrm>
          <a:prstGeom prst="teardrop">
            <a:avLst>
              <a:gd name="adj" fmla="val 12222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MiCam.yml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rapecio 34">
            <a:extLst>
              <a:ext uri="{FF2B5EF4-FFF2-40B4-BE49-F238E27FC236}">
                <a16:creationId xmlns:a16="http://schemas.microsoft.com/office/drawing/2014/main" id="{DE41761F-6B66-4367-A653-5515C77D8C6A}"/>
              </a:ext>
            </a:extLst>
          </p:cNvPr>
          <p:cNvSpPr/>
          <p:nvPr/>
        </p:nvSpPr>
        <p:spPr>
          <a:xfrm>
            <a:off x="4377330" y="3724193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una sola esquina cortada 35">
            <a:extLst>
              <a:ext uri="{FF2B5EF4-FFF2-40B4-BE49-F238E27FC236}">
                <a16:creationId xmlns:a16="http://schemas.microsoft.com/office/drawing/2014/main" id="{3D63C90C-B837-4209-8555-0AB420538264}"/>
              </a:ext>
            </a:extLst>
          </p:cNvPr>
          <p:cNvSpPr/>
          <p:nvPr/>
        </p:nvSpPr>
        <p:spPr>
          <a:xfrm>
            <a:off x="1869715" y="2274488"/>
            <a:ext cx="2392045" cy="62674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Servidor_TCP.c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1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3" y="1597173"/>
            <a:ext cx="509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  </a:t>
            </a:r>
            <a:r>
              <a:rPr lang="en-US" sz="2400" i="1" dirty="0" err="1">
                <a:latin typeface="Century" panose="02040604050505020304" pitchFamily="18" charset="0"/>
              </a:rPr>
              <a:t>Lectura</a:t>
            </a:r>
            <a:r>
              <a:rPr lang="en-US" sz="2400" i="1" dirty="0">
                <a:latin typeface="Century" panose="02040604050505020304" pitchFamily="18" charset="0"/>
              </a:rPr>
              <a:t> y </a:t>
            </a:r>
            <a:r>
              <a:rPr lang="en-US" sz="2400" i="1" dirty="0" err="1">
                <a:latin typeface="Century" panose="02040604050505020304" pitchFamily="18" charset="0"/>
              </a:rPr>
              <a:t>demultiplexado</a:t>
            </a:r>
            <a:r>
              <a:rPr lang="en-US" sz="2400" i="1" dirty="0">
                <a:latin typeface="Century" panose="02040604050505020304" pitchFamily="18" charset="0"/>
              </a:rPr>
              <a:t> de </a:t>
            </a:r>
            <a:r>
              <a:rPr lang="en-US" sz="2400" i="1" dirty="0" err="1">
                <a:latin typeface="Century" panose="02040604050505020304" pitchFamily="18" charset="0"/>
              </a:rPr>
              <a:t>eventos</a:t>
            </a:r>
            <a:r>
              <a:rPr lang="en-US" sz="2400" i="1" dirty="0">
                <a:latin typeface="Century" panose="02040604050505020304" pitchFamily="18" charset="0"/>
              </a:rPr>
              <a:t> de los </a:t>
            </a:r>
            <a:r>
              <a:rPr lang="en-US" sz="2400" i="1" dirty="0" err="1">
                <a:latin typeface="Century" panose="02040604050505020304" pitchFamily="18" charset="0"/>
              </a:rPr>
              <a:t>dispositivos</a:t>
            </a:r>
            <a:r>
              <a:rPr lang="en-US" sz="2400" i="1" dirty="0">
                <a:latin typeface="Century" panose="02040604050505020304" pitchFamily="18" charset="0"/>
              </a:rPr>
              <a:t> HID (</a:t>
            </a:r>
            <a:r>
              <a:rPr lang="en-US" sz="2400" i="1" dirty="0" err="1">
                <a:latin typeface="Century" panose="02040604050505020304" pitchFamily="18" charset="0"/>
              </a:rPr>
              <a:t>mk.c</a:t>
            </a:r>
            <a:r>
              <a:rPr lang="en-US" sz="2400" i="1" dirty="0">
                <a:latin typeface="Century" panose="02040604050505020304" pitchFamily="18" charset="0"/>
              </a:rPr>
              <a:t>)</a:t>
            </a:r>
            <a:endParaRPr lang="es-ES" sz="2400" i="1" dirty="0">
              <a:latin typeface="Century" panose="020406040505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EEDC118-45F9-4B02-BA52-1D52E6327948}"/>
              </a:ext>
            </a:extLst>
          </p:cNvPr>
          <p:cNvSpPr/>
          <p:nvPr/>
        </p:nvSpPr>
        <p:spPr>
          <a:xfrm>
            <a:off x="3727906" y="4402993"/>
            <a:ext cx="1447589" cy="373232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Disparador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C0AC172-2EB6-4D29-AD5D-BF07AD87E405}"/>
              </a:ext>
            </a:extLst>
          </p:cNvPr>
          <p:cNvSpPr/>
          <p:nvPr/>
        </p:nvSpPr>
        <p:spPr>
          <a:xfrm>
            <a:off x="2563682" y="5526070"/>
            <a:ext cx="1603668" cy="598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de teclado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C387C6-9869-4E6F-843B-19BB67E44336}"/>
              </a:ext>
            </a:extLst>
          </p:cNvPr>
          <p:cNvSpPr/>
          <p:nvPr/>
        </p:nvSpPr>
        <p:spPr>
          <a:xfrm>
            <a:off x="4616380" y="5510953"/>
            <a:ext cx="1638010" cy="5980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Manejador de ratón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834E28F-7F43-4F4D-B869-DD08A6458683}"/>
              </a:ext>
            </a:extLst>
          </p:cNvPr>
          <p:cNvSpPr/>
          <p:nvPr/>
        </p:nvSpPr>
        <p:spPr>
          <a:xfrm>
            <a:off x="1971509" y="3517283"/>
            <a:ext cx="1025247" cy="5464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Evento teclado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BBDAF76-B33B-42FE-8725-0B8CFF6E8C5D}"/>
              </a:ext>
            </a:extLst>
          </p:cNvPr>
          <p:cNvCxnSpPr>
            <a:cxnSpLocks/>
          </p:cNvCxnSpPr>
          <p:nvPr/>
        </p:nvCxnSpPr>
        <p:spPr>
          <a:xfrm>
            <a:off x="4451700" y="3985350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19413EF-C8D5-4671-8AB2-28962CD02EB1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4451701" y="4776225"/>
            <a:ext cx="983684" cy="734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72941F2-A1E4-4353-96A8-7826A9D00AB7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3365516" y="4776225"/>
            <a:ext cx="1086185" cy="7498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ángulo: esquina doblada 36">
            <a:extLst>
              <a:ext uri="{FF2B5EF4-FFF2-40B4-BE49-F238E27FC236}">
                <a16:creationId xmlns:a16="http://schemas.microsoft.com/office/drawing/2014/main" id="{1F718B35-46FE-4C66-A532-0C1A868A8F22}"/>
              </a:ext>
            </a:extLst>
          </p:cNvPr>
          <p:cNvSpPr/>
          <p:nvPr/>
        </p:nvSpPr>
        <p:spPr>
          <a:xfrm>
            <a:off x="7760709" y="2762942"/>
            <a:ext cx="1357577" cy="840946"/>
          </a:xfrm>
          <a:prstGeom prst="foldedCorner">
            <a:avLst>
              <a:gd name="adj" fmla="val 279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hidraw0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EF3284E-9D41-477C-BA4C-EB31943A00E9}"/>
              </a:ext>
            </a:extLst>
          </p:cNvPr>
          <p:cNvCxnSpPr/>
          <p:nvPr/>
        </p:nvCxnSpPr>
        <p:spPr>
          <a:xfrm flipH="1" flipV="1">
            <a:off x="8439496" y="3602975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902629-4E65-4D54-B4EF-8B99BD73C18C}"/>
              </a:ext>
            </a:extLst>
          </p:cNvPr>
          <p:cNvSpPr/>
          <p:nvPr/>
        </p:nvSpPr>
        <p:spPr>
          <a:xfrm>
            <a:off x="7715701" y="4017107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open()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70062FA-A7ED-41FF-861A-923D6ACA67A0}"/>
              </a:ext>
            </a:extLst>
          </p:cNvPr>
          <p:cNvCxnSpPr>
            <a:cxnSpLocks/>
          </p:cNvCxnSpPr>
          <p:nvPr/>
        </p:nvCxnSpPr>
        <p:spPr>
          <a:xfrm>
            <a:off x="8436780" y="4390339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60E2E96-547C-48C6-901E-AB001C89F8CA}"/>
              </a:ext>
            </a:extLst>
          </p:cNvPr>
          <p:cNvSpPr/>
          <p:nvPr/>
        </p:nvSpPr>
        <p:spPr>
          <a:xfrm>
            <a:off x="7548392" y="4790983"/>
            <a:ext cx="1776776" cy="572885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Descriptor de archivo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CE15DDA-B6F9-44B3-A2B3-94484D96DFA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464349" y="5382716"/>
            <a:ext cx="2960" cy="428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8CFF1AC-AF19-414C-8F6B-90F4418C32F0}"/>
              </a:ext>
            </a:extLst>
          </p:cNvPr>
          <p:cNvSpPr/>
          <p:nvPr/>
        </p:nvSpPr>
        <p:spPr>
          <a:xfrm>
            <a:off x="7740554" y="5811653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read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5CA5DFD5-65BA-4055-9D73-0AF6F18426FB}"/>
              </a:ext>
            </a:extLst>
          </p:cNvPr>
          <p:cNvCxnSpPr>
            <a:cxnSpLocks/>
          </p:cNvCxnSpPr>
          <p:nvPr/>
        </p:nvCxnSpPr>
        <p:spPr>
          <a:xfrm>
            <a:off x="7197225" y="3182222"/>
            <a:ext cx="0" cy="299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212916B-87F8-4A75-9180-B105C60BBC88}"/>
              </a:ext>
            </a:extLst>
          </p:cNvPr>
          <p:cNvSpPr/>
          <p:nvPr/>
        </p:nvSpPr>
        <p:spPr>
          <a:xfrm>
            <a:off x="3443063" y="3603888"/>
            <a:ext cx="1992322" cy="373232"/>
          </a:xfrm>
          <a:prstGeom prst="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Demultiplexor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C3F4E5A-66A3-4081-93A7-6DFBA431A0B5}"/>
              </a:ext>
            </a:extLst>
          </p:cNvPr>
          <p:cNvSpPr/>
          <p:nvPr/>
        </p:nvSpPr>
        <p:spPr>
          <a:xfrm>
            <a:off x="6012559" y="3517285"/>
            <a:ext cx="1025248" cy="5464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Evento ratón</a:t>
            </a:r>
          </a:p>
        </p:txBody>
      </p: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5718007B-0EA2-4FBB-904C-9E7D1C148DA9}"/>
              </a:ext>
            </a:extLst>
          </p:cNvPr>
          <p:cNvCxnSpPr>
            <a:cxnSpLocks/>
            <a:stCxn id="19" idx="3"/>
            <a:endCxn id="58" idx="1"/>
          </p:cNvCxnSpPr>
          <p:nvPr/>
        </p:nvCxnSpPr>
        <p:spPr>
          <a:xfrm>
            <a:off x="2996756" y="3790501"/>
            <a:ext cx="446307" cy="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300070AD-399E-45D3-92E6-74B8B754B2AB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rot="10800000" flipV="1">
            <a:off x="5435385" y="3790502"/>
            <a:ext cx="57717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ángulo: esquina doblada 79">
            <a:extLst>
              <a:ext uri="{FF2B5EF4-FFF2-40B4-BE49-F238E27FC236}">
                <a16:creationId xmlns:a16="http://schemas.microsoft.com/office/drawing/2014/main" id="{EB9655D7-1968-48F8-AEE4-475A2475DDFF}"/>
              </a:ext>
            </a:extLst>
          </p:cNvPr>
          <p:cNvSpPr/>
          <p:nvPr/>
        </p:nvSpPr>
        <p:spPr>
          <a:xfrm>
            <a:off x="10153421" y="2758340"/>
            <a:ext cx="1357577" cy="840946"/>
          </a:xfrm>
          <a:prstGeom prst="foldedCorner">
            <a:avLst>
              <a:gd name="adj" fmla="val 279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archivo</a:t>
            </a:r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7E99B3BD-5CE6-4D03-B251-8556375D3797}"/>
              </a:ext>
            </a:extLst>
          </p:cNvPr>
          <p:cNvCxnSpPr/>
          <p:nvPr/>
        </p:nvCxnSpPr>
        <p:spPr>
          <a:xfrm flipH="1" flipV="1">
            <a:off x="10832208" y="3598373"/>
            <a:ext cx="1" cy="381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886EDB-5F1E-4747-BCDE-9029CF40CD30}"/>
              </a:ext>
            </a:extLst>
          </p:cNvPr>
          <p:cNvSpPr/>
          <p:nvPr/>
        </p:nvSpPr>
        <p:spPr>
          <a:xfrm>
            <a:off x="10108413" y="4012505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open()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EA0820D2-FA03-4E4C-8219-FF5ACEF2F1F4}"/>
              </a:ext>
            </a:extLst>
          </p:cNvPr>
          <p:cNvCxnSpPr>
            <a:cxnSpLocks/>
          </p:cNvCxnSpPr>
          <p:nvPr/>
        </p:nvCxnSpPr>
        <p:spPr>
          <a:xfrm>
            <a:off x="10829492" y="4385737"/>
            <a:ext cx="2715" cy="38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7D62F6AE-E123-48F2-AD71-53BB79857ED7}"/>
              </a:ext>
            </a:extLst>
          </p:cNvPr>
          <p:cNvCxnSpPr>
            <a:cxnSpLocks/>
            <a:stCxn id="85" idx="0"/>
            <a:endCxn id="87" idx="2"/>
          </p:cNvCxnSpPr>
          <p:nvPr/>
        </p:nvCxnSpPr>
        <p:spPr>
          <a:xfrm flipH="1" flipV="1">
            <a:off x="10828424" y="5350386"/>
            <a:ext cx="3784" cy="461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ángulo 84">
            <a:extLst>
              <a:ext uri="{FF2B5EF4-FFF2-40B4-BE49-F238E27FC236}">
                <a16:creationId xmlns:a16="http://schemas.microsoft.com/office/drawing/2014/main" id="{26573A37-2B1B-4B31-9481-5F888C8F8B31}"/>
              </a:ext>
            </a:extLst>
          </p:cNvPr>
          <p:cNvSpPr/>
          <p:nvPr/>
        </p:nvSpPr>
        <p:spPr>
          <a:xfrm>
            <a:off x="10108413" y="5811653"/>
            <a:ext cx="1447589" cy="3732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 err="1">
                <a:solidFill>
                  <a:schemeClr val="tx1"/>
                </a:solidFill>
                <a:latin typeface="Century" panose="02040604050505020304" pitchFamily="18" charset="0"/>
              </a:rPr>
              <a:t>write</a:t>
            </a:r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()</a:t>
            </a:r>
          </a:p>
        </p:txBody>
      </p: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890E5EA-7369-4BD6-9C56-9BD76102DA3F}"/>
              </a:ext>
            </a:extLst>
          </p:cNvPr>
          <p:cNvCxnSpPr>
            <a:cxnSpLocks/>
          </p:cNvCxnSpPr>
          <p:nvPr/>
        </p:nvCxnSpPr>
        <p:spPr>
          <a:xfrm>
            <a:off x="9589937" y="3177620"/>
            <a:ext cx="0" cy="299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ángulo 86">
            <a:extLst>
              <a:ext uri="{FF2B5EF4-FFF2-40B4-BE49-F238E27FC236}">
                <a16:creationId xmlns:a16="http://schemas.microsoft.com/office/drawing/2014/main" id="{EAE202C0-EA07-41C1-9FE7-C8C1AF542129}"/>
              </a:ext>
            </a:extLst>
          </p:cNvPr>
          <p:cNvSpPr/>
          <p:nvPr/>
        </p:nvSpPr>
        <p:spPr>
          <a:xfrm>
            <a:off x="9940036" y="4777501"/>
            <a:ext cx="1776776" cy="572885"/>
          </a:xfrm>
          <a:prstGeom prst="rect">
            <a:avLst/>
          </a:prstGeom>
          <a:solidFill>
            <a:srgbClr val="75A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entury" panose="02040604050505020304" pitchFamily="18" charset="0"/>
              </a:rPr>
              <a:t>Descriptor de archivo</a:t>
            </a:r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790B6338-DDB3-4AC6-BC20-350F6915579A}"/>
              </a:ext>
            </a:extLst>
          </p:cNvPr>
          <p:cNvCxnSpPr>
            <a:cxnSpLocks/>
          </p:cNvCxnSpPr>
          <p:nvPr/>
        </p:nvCxnSpPr>
        <p:spPr>
          <a:xfrm flipH="1">
            <a:off x="10121113" y="1305644"/>
            <a:ext cx="278765" cy="246380"/>
          </a:xfrm>
          <a:prstGeom prst="bentConnector3">
            <a:avLst>
              <a:gd name="adj1" fmla="val 528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ector: angular 99">
            <a:extLst>
              <a:ext uri="{FF2B5EF4-FFF2-40B4-BE49-F238E27FC236}">
                <a16:creationId xmlns:a16="http://schemas.microsoft.com/office/drawing/2014/main" id="{A9DE0A20-CB88-4F69-859A-C9B6B8014683}"/>
              </a:ext>
            </a:extLst>
          </p:cNvPr>
          <p:cNvCxnSpPr>
            <a:cxnSpLocks/>
          </p:cNvCxnSpPr>
          <p:nvPr/>
        </p:nvCxnSpPr>
        <p:spPr>
          <a:xfrm flipH="1" flipV="1">
            <a:off x="10123653" y="1642829"/>
            <a:ext cx="287655" cy="196850"/>
          </a:xfrm>
          <a:prstGeom prst="bentConnector3">
            <a:avLst>
              <a:gd name="adj1" fmla="val 5214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8B643E71-C7A5-4D1A-AB70-79CC79C4334B}"/>
              </a:ext>
            </a:extLst>
          </p:cNvPr>
          <p:cNvCxnSpPr>
            <a:cxnSpLocks/>
          </p:cNvCxnSpPr>
          <p:nvPr/>
        </p:nvCxnSpPr>
        <p:spPr>
          <a:xfrm flipH="1">
            <a:off x="8261198" y="1604729"/>
            <a:ext cx="563245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ángulo: una sola esquina cortada 101">
            <a:extLst>
              <a:ext uri="{FF2B5EF4-FFF2-40B4-BE49-F238E27FC236}">
                <a16:creationId xmlns:a16="http://schemas.microsoft.com/office/drawing/2014/main" id="{C2108C90-352D-47DF-9F98-CFE407FC6128}"/>
              </a:ext>
            </a:extLst>
          </p:cNvPr>
          <p:cNvSpPr/>
          <p:nvPr/>
        </p:nvSpPr>
        <p:spPr>
          <a:xfrm>
            <a:off x="8832698" y="1153879"/>
            <a:ext cx="1275715" cy="850265"/>
          </a:xfrm>
          <a:prstGeom prst="snip1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i="1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mk.c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Diagrama de flujo: conector fuera de página 102">
            <a:extLst>
              <a:ext uri="{FF2B5EF4-FFF2-40B4-BE49-F238E27FC236}">
                <a16:creationId xmlns:a16="http://schemas.microsoft.com/office/drawing/2014/main" id="{AC91DCB9-CE42-4071-8274-1273E10804B0}"/>
              </a:ext>
            </a:extLst>
          </p:cNvPr>
          <p:cNvSpPr/>
          <p:nvPr/>
        </p:nvSpPr>
        <p:spPr>
          <a:xfrm rot="5400000" flipH="1">
            <a:off x="10856760" y="660802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Dev/hidraw0</a:t>
            </a:r>
            <a:endParaRPr lang="es-E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Diagrama de flujo: conector fuera de página 103">
            <a:extLst>
              <a:ext uri="{FF2B5EF4-FFF2-40B4-BE49-F238E27FC236}">
                <a16:creationId xmlns:a16="http://schemas.microsoft.com/office/drawing/2014/main" id="{BEF60A64-6A52-4C9E-A4C9-E2C079CF76BF}"/>
              </a:ext>
            </a:extLst>
          </p:cNvPr>
          <p:cNvSpPr/>
          <p:nvPr/>
        </p:nvSpPr>
        <p:spPr>
          <a:xfrm rot="5400000" flipH="1">
            <a:off x="10861840" y="1194837"/>
            <a:ext cx="413385" cy="1296670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b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Dev/hidraw1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" name="Trapecio 104">
            <a:extLst>
              <a:ext uri="{FF2B5EF4-FFF2-40B4-BE49-F238E27FC236}">
                <a16:creationId xmlns:a16="http://schemas.microsoft.com/office/drawing/2014/main" id="{9DFD92B8-3EEA-4446-9F4F-0A419632516A}"/>
              </a:ext>
            </a:extLst>
          </p:cNvPr>
          <p:cNvSpPr/>
          <p:nvPr/>
        </p:nvSpPr>
        <p:spPr>
          <a:xfrm>
            <a:off x="7078828" y="1409149"/>
            <a:ext cx="1222375" cy="424815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archivo</a:t>
            </a:r>
            <a:endParaRPr lang="es-E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9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D1039BB-9040-417D-8204-AA6AD0E94FCA}"/>
              </a:ext>
            </a:extLst>
          </p:cNvPr>
          <p:cNvSpPr/>
          <p:nvPr/>
        </p:nvSpPr>
        <p:spPr>
          <a:xfrm>
            <a:off x="0" y="0"/>
            <a:ext cx="727531" cy="685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DD629-7E72-48F0-9C3A-31E78A3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44805" y="64892"/>
            <a:ext cx="1507148" cy="1904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E6694-62E0-4154-95CB-CCC42844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568">
            <a:off x="84582" y="1203344"/>
            <a:ext cx="1507148" cy="1904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DA9037-CF84-4DCF-AEDB-C4F472C8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7">
            <a:off x="56785" y="2441825"/>
            <a:ext cx="1507148" cy="1904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87AC29-AA60-4A54-87A8-03C2D2EC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712">
            <a:off x="44804" y="3751540"/>
            <a:ext cx="1507148" cy="1904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318CE-8A50-4045-8D5E-5E1AA35A9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4777">
            <a:off x="44804" y="5124382"/>
            <a:ext cx="1507148" cy="190460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C5B3AE0-94D4-4851-9E31-95F1588E33D8}"/>
              </a:ext>
            </a:extLst>
          </p:cNvPr>
          <p:cNvSpPr txBox="1">
            <a:spLocks/>
          </p:cNvSpPr>
          <p:nvPr/>
        </p:nvSpPr>
        <p:spPr>
          <a:xfrm>
            <a:off x="1754483" y="188684"/>
            <a:ext cx="10203055" cy="743741"/>
          </a:xfrm>
          <a:prstGeom prst="rect">
            <a:avLst/>
          </a:prstGeom>
          <a:solidFill>
            <a:schemeClr val="tx1">
              <a:alpha val="68000"/>
            </a:schemeClr>
          </a:solidFill>
          <a:ln w="317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i="1" dirty="0">
                <a:solidFill>
                  <a:schemeClr val="bg1"/>
                </a:solidFill>
                <a:latin typeface="Century" panose="02040604050505020304" pitchFamily="18" charset="0"/>
              </a:rPr>
              <a:t>2.   Descripción del 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C5158F-C0F6-4409-B52D-DD54CA6F50B1}"/>
              </a:ext>
            </a:extLst>
          </p:cNvPr>
          <p:cNvSpPr/>
          <p:nvPr/>
        </p:nvSpPr>
        <p:spPr>
          <a:xfrm>
            <a:off x="1473905" y="1193180"/>
            <a:ext cx="298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   Software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4449DFC-3DAD-4340-A7C0-AA0DA3E5F75B}"/>
              </a:ext>
            </a:extLst>
          </p:cNvPr>
          <p:cNvSpPr/>
          <p:nvPr/>
        </p:nvSpPr>
        <p:spPr>
          <a:xfrm>
            <a:off x="1872044" y="1597173"/>
            <a:ext cx="4841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400" i="1" dirty="0">
                <a:latin typeface="Century" panose="02040604050505020304" pitchFamily="18" charset="0"/>
              </a:rPr>
              <a:t>2.2.3   </a:t>
            </a:r>
            <a:r>
              <a:rPr lang="en-US" sz="2400" i="1" dirty="0" err="1">
                <a:latin typeface="Century" panose="02040604050505020304" pitchFamily="18" charset="0"/>
              </a:rPr>
              <a:t>Lectura</a:t>
            </a:r>
            <a:r>
              <a:rPr lang="en-US" sz="2400" i="1" dirty="0">
                <a:latin typeface="Century" panose="02040604050505020304" pitchFamily="18" charset="0"/>
              </a:rPr>
              <a:t> y </a:t>
            </a:r>
            <a:r>
              <a:rPr lang="en-US" sz="2400" i="1" dirty="0" err="1">
                <a:latin typeface="Century" panose="02040604050505020304" pitchFamily="18" charset="0"/>
              </a:rPr>
              <a:t>demultiplexado</a:t>
            </a:r>
            <a:r>
              <a:rPr lang="en-US" sz="2400" i="1" dirty="0">
                <a:latin typeface="Century" panose="02040604050505020304" pitchFamily="18" charset="0"/>
              </a:rPr>
              <a:t> de </a:t>
            </a:r>
            <a:r>
              <a:rPr lang="en-US" sz="2400" i="1" dirty="0" err="1">
                <a:latin typeface="Century" panose="02040604050505020304" pitchFamily="18" charset="0"/>
              </a:rPr>
              <a:t>eventos</a:t>
            </a:r>
            <a:r>
              <a:rPr lang="en-US" sz="2400" i="1" dirty="0">
                <a:latin typeface="Century" panose="02040604050505020304" pitchFamily="18" charset="0"/>
              </a:rPr>
              <a:t> de los </a:t>
            </a:r>
            <a:r>
              <a:rPr lang="en-US" sz="2400" i="1" dirty="0" err="1">
                <a:latin typeface="Century" panose="02040604050505020304" pitchFamily="18" charset="0"/>
              </a:rPr>
              <a:t>dispositivos</a:t>
            </a:r>
            <a:r>
              <a:rPr lang="en-US" sz="2400" i="1" dirty="0">
                <a:latin typeface="Century" panose="02040604050505020304" pitchFamily="18" charset="0"/>
              </a:rPr>
              <a:t> HID (</a:t>
            </a:r>
            <a:r>
              <a:rPr lang="en-US" sz="2400" i="1" dirty="0" err="1">
                <a:latin typeface="Century" panose="02040604050505020304" pitchFamily="18" charset="0"/>
              </a:rPr>
              <a:t>mk.c</a:t>
            </a:r>
            <a:r>
              <a:rPr lang="en-US" sz="2400" i="1" dirty="0">
                <a:latin typeface="Century" panose="02040604050505020304" pitchFamily="18" charset="0"/>
              </a:rPr>
              <a:t>)</a:t>
            </a:r>
            <a:endParaRPr lang="es-ES" sz="2400" i="1" dirty="0">
              <a:latin typeface="Century" panose="020406040505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40CEC17-32F1-4A61-99AC-2D342F282351}"/>
              </a:ext>
            </a:extLst>
          </p:cNvPr>
          <p:cNvSpPr txBox="1"/>
          <p:nvPr/>
        </p:nvSpPr>
        <p:spPr>
          <a:xfrm>
            <a:off x="6856010" y="1077192"/>
            <a:ext cx="5014253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static void mouse (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mouse_handler_new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	return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event_handler_new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, mouse);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  <a:p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static void mouse (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event_handler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) {</a:t>
            </a:r>
          </a:p>
          <a:p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fifo= -1;	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fifo = open("archivo", O_RDWR|O_NONBLOCK);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unsigned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bufer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[1024];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	int p= read (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fd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bufer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, 1024);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>
                <a:solidFill>
                  <a:srgbClr val="FF0000"/>
                </a:solidFill>
                <a:latin typeface="Century" panose="02040604050505020304" pitchFamily="18" charset="0"/>
              </a:rPr>
              <a:t>[…]</a:t>
            </a:r>
            <a:endParaRPr lang="es-ES" sz="11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typedef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struct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raton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{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tipo;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unsigned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char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buf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[1024];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} movimiento;</a:t>
            </a:r>
          </a:p>
          <a:p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movimiento evento;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evento.tipo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= ‘R’;</a:t>
            </a:r>
          </a:p>
          <a:p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nn-NO" sz="1200" dirty="0">
                <a:solidFill>
                  <a:schemeClr val="bg1"/>
                </a:solidFill>
                <a:latin typeface="Century" panose="02040604050505020304" pitchFamily="18" charset="0"/>
              </a:rPr>
              <a:t>	for(int i=0; i&lt;p; ++i) {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evento.buf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[i] = 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bufer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[i];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}</a:t>
            </a:r>
          </a:p>
          <a:p>
            <a:r>
              <a:rPr lang="es-ES" sz="1200" dirty="0">
                <a:solidFill>
                  <a:srgbClr val="FF0000"/>
                </a:solidFill>
                <a:latin typeface="Century" panose="02040604050505020304" pitchFamily="18" charset="0"/>
              </a:rPr>
              <a:t>	[…]</a:t>
            </a:r>
            <a:endParaRPr lang="es-ES" sz="1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 a;</a:t>
            </a:r>
          </a:p>
          <a:p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	a= write(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fifo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, &amp;</a:t>
            </a:r>
            <a:r>
              <a:rPr lang="en-U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evento</a:t>
            </a:r>
            <a:r>
              <a:rPr lang="en-US" sz="1200" dirty="0">
                <a:solidFill>
                  <a:schemeClr val="bg1"/>
                </a:solidFill>
                <a:latin typeface="Century" panose="02040604050505020304" pitchFamily="18" charset="0"/>
              </a:rPr>
              <a:t>, p+1);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200" dirty="0" err="1">
                <a:solidFill>
                  <a:schemeClr val="bg1"/>
                </a:solidFill>
                <a:latin typeface="Century" panose="02040604050505020304" pitchFamily="18" charset="0"/>
              </a:rPr>
              <a:t>close</a:t>
            </a:r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(fifo);</a:t>
            </a:r>
          </a:p>
          <a:p>
            <a:r>
              <a:rPr lang="es-ES" sz="12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			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78C7F40-76BA-445D-8FE0-87CF0EC910E6}"/>
              </a:ext>
            </a:extLst>
          </p:cNvPr>
          <p:cNvSpPr txBox="1"/>
          <p:nvPr/>
        </p:nvSpPr>
        <p:spPr>
          <a:xfrm>
            <a:off x="1815478" y="3094780"/>
            <a:ext cx="4931680" cy="3662541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main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() {</a:t>
            </a:r>
          </a:p>
          <a:p>
            <a:endParaRPr lang="es-ES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int fd1 = open("/dev/hidraw1", O_RDONLY);</a:t>
            </a:r>
          </a:p>
          <a:p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pt-B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printf</a:t>
            </a:r>
            <a:r>
              <a:rPr lang="pt-BR" sz="1400" dirty="0">
                <a:solidFill>
                  <a:schemeClr val="bg1"/>
                </a:solidFill>
                <a:latin typeface="Century" panose="02040604050505020304" pitchFamily="18" charset="0"/>
              </a:rPr>
              <a:t>("fd1 %d\n",fd1);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void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*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state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console_set_raw_mode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(0);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reactor *r=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reactor_new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();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reactor_add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(r,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keyboard_handler_new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());</a:t>
            </a:r>
          </a:p>
          <a:p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reactor_add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(r, </a:t>
            </a:r>
            <a:r>
              <a:rPr lang="en-U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mouse_handler_new</a:t>
            </a:r>
            <a:r>
              <a:rPr lang="en-US" sz="1400" dirty="0">
                <a:solidFill>
                  <a:schemeClr val="bg1"/>
                </a:solidFill>
                <a:latin typeface="Century" panose="02040604050505020304" pitchFamily="18" charset="0"/>
              </a:rPr>
              <a:t>(fd1));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reactor_run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(r);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console_restore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(0,  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state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);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lang="es-ES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return</a:t>
            </a:r>
            <a:r>
              <a:rPr lang="es-ES" sz="1400" dirty="0">
                <a:solidFill>
                  <a:schemeClr val="bg1"/>
                </a:solidFill>
                <a:latin typeface="Century" panose="02040604050505020304" pitchFamily="18" charset="0"/>
              </a:rPr>
              <a:t> 0;</a:t>
            </a:r>
          </a:p>
          <a:p>
            <a:r>
              <a:rPr lang="es-ES" sz="16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</a:p>
          <a:p>
            <a:r>
              <a:rPr lang="es-ES" sz="1600" dirty="0">
                <a:solidFill>
                  <a:schemeClr val="bg1"/>
                </a:solidFill>
                <a:latin typeface="Century" panose="020406040505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5850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1076</Words>
  <Application>Microsoft Office PowerPoint</Application>
  <PresentationFormat>Panorámica</PresentationFormat>
  <Paragraphs>484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Century</vt:lpstr>
      <vt:lpstr>LM Roman 10</vt:lpstr>
      <vt:lpstr>Times New Roman</vt:lpstr>
      <vt:lpstr>Tinos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Esther</dc:creator>
  <cp:lastModifiedBy>Esther</cp:lastModifiedBy>
  <cp:revision>62</cp:revision>
  <dcterms:created xsi:type="dcterms:W3CDTF">2018-06-20T10:20:57Z</dcterms:created>
  <dcterms:modified xsi:type="dcterms:W3CDTF">2018-06-21T16:52:29Z</dcterms:modified>
</cp:coreProperties>
</file>